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Rubik Spray Paint" charset="1" panose="00000000000000000000"/>
      <p:regular r:id="rId13"/>
    </p:embeddedFont>
    <p:embeddedFont>
      <p:font typeface="Open Sans Bold" charset="1" panose="00000000000000000000"/>
      <p:regular r:id="rId14"/>
    </p:embeddedFont>
    <p:embeddedFont>
      <p:font typeface="Finger Paint" charset="1" panose="020B0506040000020004"/>
      <p:regular r:id="rId15"/>
    </p:embeddedFont>
    <p:embeddedFont>
      <p:font typeface="Open Sans" charset="1" panose="00000000000000000000"/>
      <p:regular r:id="rId16"/>
    </p:embeddedFont>
    <p:embeddedFont>
      <p:font typeface="Canva Sans" charset="1" panose="020B05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0.jpe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1.jpe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2.jpe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5.jpe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27.png" Type="http://schemas.openxmlformats.org/officeDocument/2006/relationships/image"/><Relationship Id="rId13" Target="../media/image28.svg" Type="http://schemas.openxmlformats.org/officeDocument/2006/relationships/image"/><Relationship Id="rId14" Target="../media/image7.png" Type="http://schemas.openxmlformats.org/officeDocument/2006/relationships/image"/><Relationship Id="rId15" Target="../media/image8.svg" Type="http://schemas.openxmlformats.org/officeDocument/2006/relationships/image"/><Relationship Id="rId16"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19.png" Type="http://schemas.openxmlformats.org/officeDocument/2006/relationships/image"/><Relationship Id="rId5" Target="../media/image20.jpe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685547" y="658823"/>
            <a:ext cx="16916906" cy="8969354"/>
            <a:chOff x="0" y="0"/>
            <a:chExt cx="4455482" cy="2362299"/>
          </a:xfrm>
        </p:grpSpPr>
        <p:sp>
          <p:nvSpPr>
            <p:cNvPr name="Freeform 4" id="4"/>
            <p:cNvSpPr/>
            <p:nvPr/>
          </p:nvSpPr>
          <p:spPr>
            <a:xfrm flipH="false" flipV="false" rot="0">
              <a:off x="0" y="0"/>
              <a:ext cx="4455482" cy="2362299"/>
            </a:xfrm>
            <a:custGeom>
              <a:avLst/>
              <a:gdLst/>
              <a:ahLst/>
              <a:cxnLst/>
              <a:rect r="r" b="b" t="t" l="l"/>
              <a:pathLst>
                <a:path h="2362299" w="4455482">
                  <a:moveTo>
                    <a:pt x="0" y="0"/>
                  </a:moveTo>
                  <a:lnTo>
                    <a:pt x="4455482" y="0"/>
                  </a:lnTo>
                  <a:lnTo>
                    <a:pt x="4455482" y="2362299"/>
                  </a:lnTo>
                  <a:lnTo>
                    <a:pt x="0" y="2362299"/>
                  </a:lnTo>
                  <a:close/>
                </a:path>
              </a:pathLst>
            </a:custGeom>
            <a:solidFill>
              <a:srgbClr val="000000">
                <a:alpha val="0"/>
              </a:srgbClr>
            </a:solidFill>
            <a:ln w="95250" cap="sq">
              <a:solidFill>
                <a:srgbClr val="FFFFFF"/>
              </a:solidFill>
              <a:prstDash val="solid"/>
              <a:miter/>
            </a:ln>
          </p:spPr>
        </p:sp>
        <p:sp>
          <p:nvSpPr>
            <p:cNvPr name="TextBox 5" id="5"/>
            <p:cNvSpPr txBox="true"/>
            <p:nvPr/>
          </p:nvSpPr>
          <p:spPr>
            <a:xfrm>
              <a:off x="0" y="-38100"/>
              <a:ext cx="4455482" cy="2400399"/>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200725" y="1255139"/>
            <a:ext cx="1431500" cy="489151"/>
          </a:xfrm>
          <a:custGeom>
            <a:avLst/>
            <a:gdLst/>
            <a:ahLst/>
            <a:cxnLst/>
            <a:rect r="r" b="b" t="t" l="l"/>
            <a:pathLst>
              <a:path h="489151" w="1431500">
                <a:moveTo>
                  <a:pt x="0" y="0"/>
                </a:moveTo>
                <a:lnTo>
                  <a:pt x="1431499" y="0"/>
                </a:lnTo>
                <a:lnTo>
                  <a:pt x="1431499" y="489152"/>
                </a:lnTo>
                <a:lnTo>
                  <a:pt x="0" y="489152"/>
                </a:lnTo>
                <a:lnTo>
                  <a:pt x="0" y="0"/>
                </a:lnTo>
                <a:close/>
              </a:path>
            </a:pathLst>
          </a:custGeom>
          <a:blipFill>
            <a:blip r:embed="rId3">
              <a:alphaModFix amt="75000"/>
            </a:blip>
            <a:stretch>
              <a:fillRect l="-36507" t="0" r="-36507" b="0"/>
            </a:stretch>
          </a:blipFill>
        </p:spPr>
      </p:sp>
      <p:sp>
        <p:nvSpPr>
          <p:cNvPr name="Freeform 7" id="7"/>
          <p:cNvSpPr/>
          <p:nvPr/>
        </p:nvSpPr>
        <p:spPr>
          <a:xfrm flipH="false" flipV="false" rot="-5400000">
            <a:off x="1758092" y="516754"/>
            <a:ext cx="1636512" cy="489151"/>
          </a:xfrm>
          <a:custGeom>
            <a:avLst/>
            <a:gdLst/>
            <a:ahLst/>
            <a:cxnLst/>
            <a:rect r="r" b="b" t="t" l="l"/>
            <a:pathLst>
              <a:path h="489151" w="1636512">
                <a:moveTo>
                  <a:pt x="0" y="0"/>
                </a:moveTo>
                <a:lnTo>
                  <a:pt x="1636512" y="0"/>
                </a:lnTo>
                <a:lnTo>
                  <a:pt x="1636512" y="489151"/>
                </a:lnTo>
                <a:lnTo>
                  <a:pt x="0" y="489151"/>
                </a:lnTo>
                <a:lnTo>
                  <a:pt x="0" y="0"/>
                </a:lnTo>
                <a:close/>
              </a:path>
            </a:pathLst>
          </a:custGeom>
          <a:blipFill>
            <a:blip r:embed="rId3">
              <a:alphaModFix amt="35000"/>
            </a:blip>
            <a:stretch>
              <a:fillRect l="-19406" t="0" r="-31934" b="0"/>
            </a:stretch>
          </a:blipFill>
        </p:spPr>
      </p:sp>
      <p:sp>
        <p:nvSpPr>
          <p:cNvPr name="Freeform 8" id="8"/>
          <p:cNvSpPr/>
          <p:nvPr/>
        </p:nvSpPr>
        <p:spPr>
          <a:xfrm flipH="true" flipV="false" rot="-5400000">
            <a:off x="455019" y="516754"/>
            <a:ext cx="1636512" cy="489151"/>
          </a:xfrm>
          <a:custGeom>
            <a:avLst/>
            <a:gdLst/>
            <a:ahLst/>
            <a:cxnLst/>
            <a:rect r="r" b="b" t="t" l="l"/>
            <a:pathLst>
              <a:path h="489151" w="1636512">
                <a:moveTo>
                  <a:pt x="1636513" y="0"/>
                </a:moveTo>
                <a:lnTo>
                  <a:pt x="0" y="0"/>
                </a:lnTo>
                <a:lnTo>
                  <a:pt x="0" y="489151"/>
                </a:lnTo>
                <a:lnTo>
                  <a:pt x="1636513" y="489151"/>
                </a:lnTo>
                <a:lnTo>
                  <a:pt x="1636513" y="0"/>
                </a:lnTo>
                <a:close/>
              </a:path>
            </a:pathLst>
          </a:custGeom>
          <a:blipFill>
            <a:blip r:embed="rId3">
              <a:alphaModFix amt="35000"/>
            </a:blip>
            <a:stretch>
              <a:fillRect l="-31934" t="0" r="-19406" b="0"/>
            </a:stretch>
          </a:blipFill>
        </p:spPr>
      </p:sp>
      <p:grpSp>
        <p:nvGrpSpPr>
          <p:cNvPr name="Group 9" id="9"/>
          <p:cNvGrpSpPr/>
          <p:nvPr/>
        </p:nvGrpSpPr>
        <p:grpSpPr>
          <a:xfrm rot="0">
            <a:off x="1200725" y="0"/>
            <a:ext cx="1431500" cy="1579586"/>
            <a:chOff x="0" y="0"/>
            <a:chExt cx="736600" cy="812800"/>
          </a:xfrm>
        </p:grpSpPr>
        <p:sp>
          <p:nvSpPr>
            <p:cNvPr name="Freeform 10" id="10"/>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FFFFFF"/>
            </a:solidFill>
          </p:spPr>
        </p:sp>
        <p:sp>
          <p:nvSpPr>
            <p:cNvPr name="TextBox 11" id="11"/>
            <p:cNvSpPr txBox="true"/>
            <p:nvPr/>
          </p:nvSpPr>
          <p:spPr>
            <a:xfrm>
              <a:off x="0" y="-38100"/>
              <a:ext cx="736600" cy="72390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429650" y="3773605"/>
            <a:ext cx="11425701" cy="2110245"/>
          </a:xfrm>
          <a:prstGeom prst="rect">
            <a:avLst/>
          </a:prstGeom>
        </p:spPr>
        <p:txBody>
          <a:bodyPr anchor="t" rtlCol="false" tIns="0" lIns="0" bIns="0" rIns="0">
            <a:spAutoFit/>
          </a:bodyPr>
          <a:lstStyle/>
          <a:p>
            <a:pPr algn="ctr">
              <a:lnSpc>
                <a:spcPts val="8347"/>
              </a:lnSpc>
            </a:pPr>
            <a:r>
              <a:rPr lang="en-US" sz="6677">
                <a:solidFill>
                  <a:srgbClr val="FFFFFF"/>
                </a:solidFill>
                <a:latin typeface="Rubik Spray Paint"/>
                <a:ea typeface="Rubik Spray Paint"/>
                <a:cs typeface="Rubik Spray Paint"/>
                <a:sym typeface="Rubik Spray Paint"/>
              </a:rPr>
              <a:t>MENTÖR ÖĞRETMENLİK SİSTEMİ</a:t>
            </a:r>
          </a:p>
        </p:txBody>
      </p:sp>
      <p:sp>
        <p:nvSpPr>
          <p:cNvPr name="Freeform 13" id="13"/>
          <p:cNvSpPr/>
          <p:nvPr/>
        </p:nvSpPr>
        <p:spPr>
          <a:xfrm flipH="false" flipV="false" rot="0">
            <a:off x="5789794" y="6424170"/>
            <a:ext cx="6708412" cy="1914947"/>
          </a:xfrm>
          <a:custGeom>
            <a:avLst/>
            <a:gdLst/>
            <a:ahLst/>
            <a:cxnLst/>
            <a:rect r="r" b="b" t="t" l="l"/>
            <a:pathLst>
              <a:path h="1914947" w="6708412">
                <a:moveTo>
                  <a:pt x="0" y="0"/>
                </a:moveTo>
                <a:lnTo>
                  <a:pt x="6708412" y="0"/>
                </a:lnTo>
                <a:lnTo>
                  <a:pt x="6708412" y="1914947"/>
                </a:lnTo>
                <a:lnTo>
                  <a:pt x="0" y="19149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4957236" y="2710269"/>
            <a:ext cx="1653180" cy="1811253"/>
          </a:xfrm>
          <a:custGeom>
            <a:avLst/>
            <a:gdLst/>
            <a:ahLst/>
            <a:cxnLst/>
            <a:rect r="r" b="b" t="t" l="l"/>
            <a:pathLst>
              <a:path h="1811253" w="1653180">
                <a:moveTo>
                  <a:pt x="0" y="0"/>
                </a:moveTo>
                <a:lnTo>
                  <a:pt x="1653180" y="0"/>
                </a:lnTo>
                <a:lnTo>
                  <a:pt x="1653180" y="1811252"/>
                </a:lnTo>
                <a:lnTo>
                  <a:pt x="0" y="18112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true" flipV="false" rot="0">
            <a:off x="1674585" y="2710269"/>
            <a:ext cx="1653180" cy="1811253"/>
          </a:xfrm>
          <a:custGeom>
            <a:avLst/>
            <a:gdLst/>
            <a:ahLst/>
            <a:cxnLst/>
            <a:rect r="r" b="b" t="t" l="l"/>
            <a:pathLst>
              <a:path h="1811253" w="1653180">
                <a:moveTo>
                  <a:pt x="1653180" y="0"/>
                </a:moveTo>
                <a:lnTo>
                  <a:pt x="0" y="0"/>
                </a:lnTo>
                <a:lnTo>
                  <a:pt x="0" y="1811252"/>
                </a:lnTo>
                <a:lnTo>
                  <a:pt x="1653180" y="1811252"/>
                </a:lnTo>
                <a:lnTo>
                  <a:pt x="165318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7394844" y="6712095"/>
            <a:ext cx="3498312" cy="1320046"/>
          </a:xfrm>
          <a:prstGeom prst="rect">
            <a:avLst/>
          </a:prstGeom>
        </p:spPr>
        <p:txBody>
          <a:bodyPr anchor="t" rtlCol="false" tIns="0" lIns="0" bIns="0" rIns="0">
            <a:spAutoFit/>
          </a:bodyPr>
          <a:lstStyle/>
          <a:p>
            <a:pPr algn="ctr">
              <a:lnSpc>
                <a:spcPts val="5301"/>
              </a:lnSpc>
            </a:pPr>
            <a:r>
              <a:rPr lang="en-US" b="true" sz="4241">
                <a:solidFill>
                  <a:srgbClr val="0D776C"/>
                </a:solidFill>
                <a:latin typeface="Open Sans Bold"/>
                <a:ea typeface="Open Sans Bold"/>
                <a:cs typeface="Open Sans Bold"/>
                <a:sym typeface="Open Sans Bold"/>
              </a:rPr>
              <a:t>TEKYILDIZ OKULLARI</a:t>
            </a:r>
          </a:p>
        </p:txBody>
      </p:sp>
      <p:sp>
        <p:nvSpPr>
          <p:cNvPr name="Freeform 17" id="17"/>
          <p:cNvSpPr/>
          <p:nvPr/>
        </p:nvSpPr>
        <p:spPr>
          <a:xfrm flipH="false" flipV="false" rot="0">
            <a:off x="0" y="7167563"/>
            <a:ext cx="4117066" cy="1260159"/>
          </a:xfrm>
          <a:custGeom>
            <a:avLst/>
            <a:gdLst/>
            <a:ahLst/>
            <a:cxnLst/>
            <a:rect r="r" b="b" t="t" l="l"/>
            <a:pathLst>
              <a:path h="1260159" w="4117066">
                <a:moveTo>
                  <a:pt x="0" y="0"/>
                </a:moveTo>
                <a:lnTo>
                  <a:pt x="4117066" y="0"/>
                </a:lnTo>
                <a:lnTo>
                  <a:pt x="4117066" y="1260159"/>
                </a:lnTo>
                <a:lnTo>
                  <a:pt x="0" y="12601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false" rot="0">
            <a:off x="14170934" y="7167563"/>
            <a:ext cx="4117066" cy="1260159"/>
          </a:xfrm>
          <a:custGeom>
            <a:avLst/>
            <a:gdLst/>
            <a:ahLst/>
            <a:cxnLst/>
            <a:rect r="r" b="b" t="t" l="l"/>
            <a:pathLst>
              <a:path h="1260159" w="4117066">
                <a:moveTo>
                  <a:pt x="4117066" y="0"/>
                </a:moveTo>
                <a:lnTo>
                  <a:pt x="0" y="0"/>
                </a:lnTo>
                <a:lnTo>
                  <a:pt x="0" y="1260159"/>
                </a:lnTo>
                <a:lnTo>
                  <a:pt x="4117066" y="1260159"/>
                </a:lnTo>
                <a:lnTo>
                  <a:pt x="4117066"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1285821" y="69071"/>
            <a:ext cx="1215355" cy="1186069"/>
          </a:xfrm>
          <a:custGeom>
            <a:avLst/>
            <a:gdLst/>
            <a:ahLst/>
            <a:cxnLst/>
            <a:rect r="r" b="b" t="t" l="l"/>
            <a:pathLst>
              <a:path h="1186069" w="1215355">
                <a:moveTo>
                  <a:pt x="0" y="0"/>
                </a:moveTo>
                <a:lnTo>
                  <a:pt x="1215354" y="0"/>
                </a:lnTo>
                <a:lnTo>
                  <a:pt x="1215354" y="1186068"/>
                </a:lnTo>
                <a:lnTo>
                  <a:pt x="0" y="1186068"/>
                </a:lnTo>
                <a:lnTo>
                  <a:pt x="0" y="0"/>
                </a:lnTo>
                <a:close/>
              </a:path>
            </a:pathLst>
          </a:custGeom>
          <a:blipFill>
            <a:blip r:embed="rId10"/>
            <a:stretch>
              <a:fillRect l="-25301" t="-22839" r="-838554" b="-253086"/>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685547" y="658823"/>
            <a:ext cx="16916906" cy="8969354"/>
            <a:chOff x="0" y="0"/>
            <a:chExt cx="4455482" cy="2362299"/>
          </a:xfrm>
        </p:grpSpPr>
        <p:sp>
          <p:nvSpPr>
            <p:cNvPr name="Freeform 4" id="4"/>
            <p:cNvSpPr/>
            <p:nvPr/>
          </p:nvSpPr>
          <p:spPr>
            <a:xfrm flipH="false" flipV="false" rot="0">
              <a:off x="0" y="0"/>
              <a:ext cx="4455482" cy="2362299"/>
            </a:xfrm>
            <a:custGeom>
              <a:avLst/>
              <a:gdLst/>
              <a:ahLst/>
              <a:cxnLst/>
              <a:rect r="r" b="b" t="t" l="l"/>
              <a:pathLst>
                <a:path h="2362299" w="4455482">
                  <a:moveTo>
                    <a:pt x="0" y="0"/>
                  </a:moveTo>
                  <a:lnTo>
                    <a:pt x="4455482" y="0"/>
                  </a:lnTo>
                  <a:lnTo>
                    <a:pt x="4455482" y="2362299"/>
                  </a:lnTo>
                  <a:lnTo>
                    <a:pt x="0" y="2362299"/>
                  </a:lnTo>
                  <a:close/>
                </a:path>
              </a:pathLst>
            </a:custGeom>
            <a:solidFill>
              <a:srgbClr val="000000">
                <a:alpha val="0"/>
              </a:srgbClr>
            </a:solidFill>
            <a:ln w="95250" cap="sq">
              <a:solidFill>
                <a:srgbClr val="FFFFFF"/>
              </a:solidFill>
              <a:prstDash val="solid"/>
              <a:miter/>
            </a:ln>
          </p:spPr>
        </p:sp>
        <p:sp>
          <p:nvSpPr>
            <p:cNvPr name="TextBox 5" id="5"/>
            <p:cNvSpPr txBox="true"/>
            <p:nvPr/>
          </p:nvSpPr>
          <p:spPr>
            <a:xfrm>
              <a:off x="0" y="-38100"/>
              <a:ext cx="4455482" cy="2400399"/>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200725" y="1255139"/>
            <a:ext cx="1431500" cy="489151"/>
          </a:xfrm>
          <a:custGeom>
            <a:avLst/>
            <a:gdLst/>
            <a:ahLst/>
            <a:cxnLst/>
            <a:rect r="r" b="b" t="t" l="l"/>
            <a:pathLst>
              <a:path h="489151" w="1431500">
                <a:moveTo>
                  <a:pt x="0" y="0"/>
                </a:moveTo>
                <a:lnTo>
                  <a:pt x="1431499" y="0"/>
                </a:lnTo>
                <a:lnTo>
                  <a:pt x="1431499" y="489152"/>
                </a:lnTo>
                <a:lnTo>
                  <a:pt x="0" y="489152"/>
                </a:lnTo>
                <a:lnTo>
                  <a:pt x="0" y="0"/>
                </a:lnTo>
                <a:close/>
              </a:path>
            </a:pathLst>
          </a:custGeom>
          <a:blipFill>
            <a:blip r:embed="rId3">
              <a:alphaModFix amt="75000"/>
            </a:blip>
            <a:stretch>
              <a:fillRect l="-36507" t="0" r="-36507" b="0"/>
            </a:stretch>
          </a:blipFill>
        </p:spPr>
      </p:sp>
      <p:sp>
        <p:nvSpPr>
          <p:cNvPr name="Freeform 7" id="7"/>
          <p:cNvSpPr/>
          <p:nvPr/>
        </p:nvSpPr>
        <p:spPr>
          <a:xfrm flipH="false" flipV="false" rot="-5400000">
            <a:off x="1758092" y="516754"/>
            <a:ext cx="1636512" cy="489151"/>
          </a:xfrm>
          <a:custGeom>
            <a:avLst/>
            <a:gdLst/>
            <a:ahLst/>
            <a:cxnLst/>
            <a:rect r="r" b="b" t="t" l="l"/>
            <a:pathLst>
              <a:path h="489151" w="1636512">
                <a:moveTo>
                  <a:pt x="0" y="0"/>
                </a:moveTo>
                <a:lnTo>
                  <a:pt x="1636512" y="0"/>
                </a:lnTo>
                <a:lnTo>
                  <a:pt x="1636512" y="489151"/>
                </a:lnTo>
                <a:lnTo>
                  <a:pt x="0" y="489151"/>
                </a:lnTo>
                <a:lnTo>
                  <a:pt x="0" y="0"/>
                </a:lnTo>
                <a:close/>
              </a:path>
            </a:pathLst>
          </a:custGeom>
          <a:blipFill>
            <a:blip r:embed="rId3">
              <a:alphaModFix amt="35000"/>
            </a:blip>
            <a:stretch>
              <a:fillRect l="-19406" t="0" r="-31934" b="0"/>
            </a:stretch>
          </a:blipFill>
        </p:spPr>
      </p:sp>
      <p:sp>
        <p:nvSpPr>
          <p:cNvPr name="Freeform 8" id="8"/>
          <p:cNvSpPr/>
          <p:nvPr/>
        </p:nvSpPr>
        <p:spPr>
          <a:xfrm flipH="true" flipV="false" rot="-5400000">
            <a:off x="455019" y="516754"/>
            <a:ext cx="1636512" cy="489151"/>
          </a:xfrm>
          <a:custGeom>
            <a:avLst/>
            <a:gdLst/>
            <a:ahLst/>
            <a:cxnLst/>
            <a:rect r="r" b="b" t="t" l="l"/>
            <a:pathLst>
              <a:path h="489151" w="1636512">
                <a:moveTo>
                  <a:pt x="1636513" y="0"/>
                </a:moveTo>
                <a:lnTo>
                  <a:pt x="0" y="0"/>
                </a:lnTo>
                <a:lnTo>
                  <a:pt x="0" y="489151"/>
                </a:lnTo>
                <a:lnTo>
                  <a:pt x="1636513" y="489151"/>
                </a:lnTo>
                <a:lnTo>
                  <a:pt x="1636513" y="0"/>
                </a:lnTo>
                <a:close/>
              </a:path>
            </a:pathLst>
          </a:custGeom>
          <a:blipFill>
            <a:blip r:embed="rId3">
              <a:alphaModFix amt="35000"/>
            </a:blip>
            <a:stretch>
              <a:fillRect l="-31934" t="0" r="-19406" b="0"/>
            </a:stretch>
          </a:blipFill>
        </p:spPr>
      </p:sp>
      <p:grpSp>
        <p:nvGrpSpPr>
          <p:cNvPr name="Group 9" id="9"/>
          <p:cNvGrpSpPr/>
          <p:nvPr/>
        </p:nvGrpSpPr>
        <p:grpSpPr>
          <a:xfrm rot="0">
            <a:off x="1200725" y="0"/>
            <a:ext cx="1431500" cy="1579586"/>
            <a:chOff x="0" y="0"/>
            <a:chExt cx="736600" cy="812800"/>
          </a:xfrm>
        </p:grpSpPr>
        <p:sp>
          <p:nvSpPr>
            <p:cNvPr name="Freeform 10" id="10"/>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FFFFFF"/>
            </a:solidFill>
          </p:spPr>
        </p:sp>
        <p:sp>
          <p:nvSpPr>
            <p:cNvPr name="TextBox 11" id="11"/>
            <p:cNvSpPr txBox="true"/>
            <p:nvPr/>
          </p:nvSpPr>
          <p:spPr>
            <a:xfrm>
              <a:off x="0" y="-38100"/>
              <a:ext cx="736600" cy="7239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685547" y="4840896"/>
            <a:ext cx="16916906" cy="7277503"/>
            <a:chOff x="0" y="0"/>
            <a:chExt cx="6340094" cy="2727452"/>
          </a:xfrm>
        </p:grpSpPr>
        <p:sp>
          <p:nvSpPr>
            <p:cNvPr name="Freeform 13" id="13"/>
            <p:cNvSpPr/>
            <p:nvPr/>
          </p:nvSpPr>
          <p:spPr>
            <a:xfrm flipH="false" flipV="false" rot="0">
              <a:off x="-11938" y="-127"/>
              <a:ext cx="6405753" cy="2810129"/>
            </a:xfrm>
            <a:custGeom>
              <a:avLst/>
              <a:gdLst/>
              <a:ahLst/>
              <a:cxnLst/>
              <a:rect r="r" b="b" t="t" l="l"/>
              <a:pathLst>
                <a:path h="2810129" w="6405753">
                  <a:moveTo>
                    <a:pt x="6344539" y="2579370"/>
                  </a:moveTo>
                  <a:cubicBezTo>
                    <a:pt x="6225032" y="2610739"/>
                    <a:pt x="6134989" y="2542032"/>
                    <a:pt x="6031484" y="2579370"/>
                  </a:cubicBezTo>
                  <a:cubicBezTo>
                    <a:pt x="5947918" y="2622296"/>
                    <a:pt x="5774182" y="2581783"/>
                    <a:pt x="5662676" y="2716657"/>
                  </a:cubicBezTo>
                  <a:cubicBezTo>
                    <a:pt x="5609590" y="2650998"/>
                    <a:pt x="5529707" y="2747137"/>
                    <a:pt x="5288280" y="2713736"/>
                  </a:cubicBezTo>
                  <a:cubicBezTo>
                    <a:pt x="5287391" y="2762504"/>
                    <a:pt x="5234051" y="2660269"/>
                    <a:pt x="5208143" y="2710688"/>
                  </a:cubicBezTo>
                  <a:cubicBezTo>
                    <a:pt x="5181092" y="2724785"/>
                    <a:pt x="5202174" y="2729611"/>
                    <a:pt x="5169408" y="2681097"/>
                  </a:cubicBezTo>
                  <a:cubicBezTo>
                    <a:pt x="5152009" y="2710307"/>
                    <a:pt x="5136515" y="2744724"/>
                    <a:pt x="5061204" y="2718054"/>
                  </a:cubicBezTo>
                  <a:cubicBezTo>
                    <a:pt x="4888992" y="2675255"/>
                    <a:pt x="5005070" y="2555748"/>
                    <a:pt x="4741418" y="2711958"/>
                  </a:cubicBezTo>
                  <a:cubicBezTo>
                    <a:pt x="4690364" y="2773934"/>
                    <a:pt x="4576699" y="2529332"/>
                    <a:pt x="4518152" y="2727706"/>
                  </a:cubicBezTo>
                  <a:cubicBezTo>
                    <a:pt x="4495927" y="2703703"/>
                    <a:pt x="4502277" y="2678176"/>
                    <a:pt x="4434713" y="2724404"/>
                  </a:cubicBezTo>
                  <a:cubicBezTo>
                    <a:pt x="4353052" y="2583688"/>
                    <a:pt x="4388993" y="2810129"/>
                    <a:pt x="4229735" y="2630678"/>
                  </a:cubicBezTo>
                  <a:cubicBezTo>
                    <a:pt x="4124325" y="2733167"/>
                    <a:pt x="4142232" y="2647188"/>
                    <a:pt x="3952494" y="2673985"/>
                  </a:cubicBezTo>
                  <a:cubicBezTo>
                    <a:pt x="3946398" y="2686939"/>
                    <a:pt x="3861562" y="2546985"/>
                    <a:pt x="3820414" y="2592324"/>
                  </a:cubicBezTo>
                  <a:cubicBezTo>
                    <a:pt x="3744849" y="2663444"/>
                    <a:pt x="3824478" y="2470658"/>
                    <a:pt x="3628517" y="2613660"/>
                  </a:cubicBezTo>
                  <a:cubicBezTo>
                    <a:pt x="3549396" y="2616581"/>
                    <a:pt x="3423793" y="2593467"/>
                    <a:pt x="3348228" y="2620899"/>
                  </a:cubicBezTo>
                  <a:cubicBezTo>
                    <a:pt x="3128137" y="2659380"/>
                    <a:pt x="2869184" y="2391029"/>
                    <a:pt x="2732913" y="2578862"/>
                  </a:cubicBezTo>
                  <a:cubicBezTo>
                    <a:pt x="2596388" y="2573147"/>
                    <a:pt x="2733548" y="2490851"/>
                    <a:pt x="2620391" y="2569845"/>
                  </a:cubicBezTo>
                  <a:cubicBezTo>
                    <a:pt x="2540127" y="2564257"/>
                    <a:pt x="2430145" y="2507615"/>
                    <a:pt x="2260600" y="2601214"/>
                  </a:cubicBezTo>
                  <a:cubicBezTo>
                    <a:pt x="2163826" y="2507869"/>
                    <a:pt x="1953387" y="2629281"/>
                    <a:pt x="1780921" y="2674366"/>
                  </a:cubicBezTo>
                  <a:cubicBezTo>
                    <a:pt x="1655572" y="2620645"/>
                    <a:pt x="1732153" y="2585085"/>
                    <a:pt x="1527937" y="2577719"/>
                  </a:cubicBezTo>
                  <a:cubicBezTo>
                    <a:pt x="1522730" y="2618486"/>
                    <a:pt x="1401064" y="2431542"/>
                    <a:pt x="1242822" y="2514219"/>
                  </a:cubicBezTo>
                  <a:cubicBezTo>
                    <a:pt x="1157097" y="2447417"/>
                    <a:pt x="1153922" y="2426970"/>
                    <a:pt x="1015238" y="2392426"/>
                  </a:cubicBezTo>
                  <a:cubicBezTo>
                    <a:pt x="1003681" y="2341118"/>
                    <a:pt x="926084" y="2455545"/>
                    <a:pt x="812673" y="2341880"/>
                  </a:cubicBezTo>
                  <a:cubicBezTo>
                    <a:pt x="823849" y="2369820"/>
                    <a:pt x="647573" y="2384171"/>
                    <a:pt x="500380" y="2378456"/>
                  </a:cubicBezTo>
                  <a:cubicBezTo>
                    <a:pt x="450342" y="2418461"/>
                    <a:pt x="318897" y="2407412"/>
                    <a:pt x="286639" y="2297303"/>
                  </a:cubicBezTo>
                  <a:cubicBezTo>
                    <a:pt x="296164" y="2252853"/>
                    <a:pt x="55753" y="2355596"/>
                    <a:pt x="15748" y="2150237"/>
                  </a:cubicBezTo>
                  <a:cubicBezTo>
                    <a:pt x="21590" y="1811147"/>
                    <a:pt x="0" y="1459103"/>
                    <a:pt x="21971" y="1133348"/>
                  </a:cubicBezTo>
                  <a:cubicBezTo>
                    <a:pt x="10414" y="1100455"/>
                    <a:pt x="41148" y="1118235"/>
                    <a:pt x="160274" y="1068197"/>
                  </a:cubicBezTo>
                  <a:cubicBezTo>
                    <a:pt x="154432" y="1068832"/>
                    <a:pt x="231521" y="1060323"/>
                    <a:pt x="299466" y="963676"/>
                  </a:cubicBezTo>
                  <a:cubicBezTo>
                    <a:pt x="393446" y="954786"/>
                    <a:pt x="517271" y="920496"/>
                    <a:pt x="601345" y="876808"/>
                  </a:cubicBezTo>
                  <a:cubicBezTo>
                    <a:pt x="798195" y="804291"/>
                    <a:pt x="1148334" y="861187"/>
                    <a:pt x="1703959" y="757936"/>
                  </a:cubicBezTo>
                  <a:cubicBezTo>
                    <a:pt x="1813052" y="727964"/>
                    <a:pt x="1983486" y="698119"/>
                    <a:pt x="2136267" y="653923"/>
                  </a:cubicBezTo>
                  <a:cubicBezTo>
                    <a:pt x="2183511" y="682625"/>
                    <a:pt x="2232533" y="484505"/>
                    <a:pt x="2451481" y="549148"/>
                  </a:cubicBezTo>
                  <a:cubicBezTo>
                    <a:pt x="2574925" y="459486"/>
                    <a:pt x="2834386" y="428244"/>
                    <a:pt x="2954782" y="370078"/>
                  </a:cubicBezTo>
                  <a:cubicBezTo>
                    <a:pt x="3069971" y="428371"/>
                    <a:pt x="3234690" y="359791"/>
                    <a:pt x="3365246" y="358521"/>
                  </a:cubicBezTo>
                  <a:cubicBezTo>
                    <a:pt x="3593084" y="353568"/>
                    <a:pt x="3280283" y="279781"/>
                    <a:pt x="3941191" y="246634"/>
                  </a:cubicBezTo>
                  <a:cubicBezTo>
                    <a:pt x="4057015" y="296799"/>
                    <a:pt x="4163822" y="290068"/>
                    <a:pt x="4347464" y="251460"/>
                  </a:cubicBezTo>
                  <a:cubicBezTo>
                    <a:pt x="4490593" y="280035"/>
                    <a:pt x="4547108" y="297434"/>
                    <a:pt x="4663440" y="260604"/>
                  </a:cubicBezTo>
                  <a:cubicBezTo>
                    <a:pt x="4872990" y="206375"/>
                    <a:pt x="5081270" y="124968"/>
                    <a:pt x="5417312" y="38989"/>
                  </a:cubicBezTo>
                  <a:cubicBezTo>
                    <a:pt x="5440680" y="11176"/>
                    <a:pt x="5415661" y="57404"/>
                    <a:pt x="5664708" y="40259"/>
                  </a:cubicBezTo>
                  <a:cubicBezTo>
                    <a:pt x="5680583" y="41783"/>
                    <a:pt x="5709158" y="123444"/>
                    <a:pt x="5803646" y="65024"/>
                  </a:cubicBezTo>
                  <a:cubicBezTo>
                    <a:pt x="5848731" y="93726"/>
                    <a:pt x="6070092" y="63373"/>
                    <a:pt x="6161278" y="0"/>
                  </a:cubicBezTo>
                  <a:cubicBezTo>
                    <a:pt x="6182741" y="2413"/>
                    <a:pt x="6292977" y="50419"/>
                    <a:pt x="6313424" y="7874"/>
                  </a:cubicBezTo>
                  <a:cubicBezTo>
                    <a:pt x="6405753" y="480187"/>
                    <a:pt x="6289675" y="967359"/>
                    <a:pt x="6351905" y="1457198"/>
                  </a:cubicBezTo>
                  <a:cubicBezTo>
                    <a:pt x="6322441" y="1836928"/>
                    <a:pt x="6344285" y="2161159"/>
                    <a:pt x="6344539" y="2579370"/>
                  </a:cubicBezTo>
                  <a:close/>
                </a:path>
              </a:pathLst>
            </a:custGeom>
            <a:solidFill>
              <a:srgbClr val="FFFFFF"/>
            </a:solidFill>
            <a:ln w="12700">
              <a:solidFill>
                <a:srgbClr val="000000"/>
              </a:solidFill>
            </a:ln>
          </p:spPr>
        </p:sp>
      </p:grpSp>
      <p:grpSp>
        <p:nvGrpSpPr>
          <p:cNvPr name="Group 14" id="14"/>
          <p:cNvGrpSpPr/>
          <p:nvPr/>
        </p:nvGrpSpPr>
        <p:grpSpPr>
          <a:xfrm rot="0">
            <a:off x="685547" y="4953997"/>
            <a:ext cx="16916906" cy="7277503"/>
            <a:chOff x="0" y="0"/>
            <a:chExt cx="6340094" cy="2727452"/>
          </a:xfrm>
        </p:grpSpPr>
        <p:sp>
          <p:nvSpPr>
            <p:cNvPr name="Freeform 15" id="15"/>
            <p:cNvSpPr/>
            <p:nvPr/>
          </p:nvSpPr>
          <p:spPr>
            <a:xfrm flipH="false" flipV="false" rot="0">
              <a:off x="-11938" y="-127"/>
              <a:ext cx="6405753" cy="2810129"/>
            </a:xfrm>
            <a:custGeom>
              <a:avLst/>
              <a:gdLst/>
              <a:ahLst/>
              <a:cxnLst/>
              <a:rect r="r" b="b" t="t" l="l"/>
              <a:pathLst>
                <a:path h="2810129" w="6405753">
                  <a:moveTo>
                    <a:pt x="6344539" y="2579370"/>
                  </a:moveTo>
                  <a:cubicBezTo>
                    <a:pt x="6225032" y="2610739"/>
                    <a:pt x="6134989" y="2542032"/>
                    <a:pt x="6031484" y="2579370"/>
                  </a:cubicBezTo>
                  <a:cubicBezTo>
                    <a:pt x="5947918" y="2622296"/>
                    <a:pt x="5774182" y="2581783"/>
                    <a:pt x="5662676" y="2716657"/>
                  </a:cubicBezTo>
                  <a:cubicBezTo>
                    <a:pt x="5609590" y="2650998"/>
                    <a:pt x="5529707" y="2747137"/>
                    <a:pt x="5288280" y="2713736"/>
                  </a:cubicBezTo>
                  <a:cubicBezTo>
                    <a:pt x="5287391" y="2762504"/>
                    <a:pt x="5234051" y="2660269"/>
                    <a:pt x="5208143" y="2710688"/>
                  </a:cubicBezTo>
                  <a:cubicBezTo>
                    <a:pt x="5181092" y="2724785"/>
                    <a:pt x="5202174" y="2729611"/>
                    <a:pt x="5169408" y="2681097"/>
                  </a:cubicBezTo>
                  <a:cubicBezTo>
                    <a:pt x="5152009" y="2710307"/>
                    <a:pt x="5136515" y="2744724"/>
                    <a:pt x="5061204" y="2718054"/>
                  </a:cubicBezTo>
                  <a:cubicBezTo>
                    <a:pt x="4888992" y="2675255"/>
                    <a:pt x="5005070" y="2555748"/>
                    <a:pt x="4741418" y="2711958"/>
                  </a:cubicBezTo>
                  <a:cubicBezTo>
                    <a:pt x="4690364" y="2773934"/>
                    <a:pt x="4576699" y="2529332"/>
                    <a:pt x="4518152" y="2727706"/>
                  </a:cubicBezTo>
                  <a:cubicBezTo>
                    <a:pt x="4495927" y="2703703"/>
                    <a:pt x="4502277" y="2678176"/>
                    <a:pt x="4434713" y="2724404"/>
                  </a:cubicBezTo>
                  <a:cubicBezTo>
                    <a:pt x="4353052" y="2583688"/>
                    <a:pt x="4388993" y="2810129"/>
                    <a:pt x="4229735" y="2630678"/>
                  </a:cubicBezTo>
                  <a:cubicBezTo>
                    <a:pt x="4124325" y="2733167"/>
                    <a:pt x="4142232" y="2647188"/>
                    <a:pt x="3952494" y="2673985"/>
                  </a:cubicBezTo>
                  <a:cubicBezTo>
                    <a:pt x="3946398" y="2686939"/>
                    <a:pt x="3861562" y="2546985"/>
                    <a:pt x="3820414" y="2592324"/>
                  </a:cubicBezTo>
                  <a:cubicBezTo>
                    <a:pt x="3744849" y="2663444"/>
                    <a:pt x="3824478" y="2470658"/>
                    <a:pt x="3628517" y="2613660"/>
                  </a:cubicBezTo>
                  <a:cubicBezTo>
                    <a:pt x="3549396" y="2616581"/>
                    <a:pt x="3423793" y="2593467"/>
                    <a:pt x="3348228" y="2620899"/>
                  </a:cubicBezTo>
                  <a:cubicBezTo>
                    <a:pt x="3128137" y="2659380"/>
                    <a:pt x="2869184" y="2391029"/>
                    <a:pt x="2732913" y="2578862"/>
                  </a:cubicBezTo>
                  <a:cubicBezTo>
                    <a:pt x="2596388" y="2573147"/>
                    <a:pt x="2733548" y="2490851"/>
                    <a:pt x="2620391" y="2569845"/>
                  </a:cubicBezTo>
                  <a:cubicBezTo>
                    <a:pt x="2540127" y="2564257"/>
                    <a:pt x="2430145" y="2507615"/>
                    <a:pt x="2260600" y="2601214"/>
                  </a:cubicBezTo>
                  <a:cubicBezTo>
                    <a:pt x="2163826" y="2507869"/>
                    <a:pt x="1953387" y="2629281"/>
                    <a:pt x="1780921" y="2674366"/>
                  </a:cubicBezTo>
                  <a:cubicBezTo>
                    <a:pt x="1655572" y="2620645"/>
                    <a:pt x="1732153" y="2585085"/>
                    <a:pt x="1527937" y="2577719"/>
                  </a:cubicBezTo>
                  <a:cubicBezTo>
                    <a:pt x="1522730" y="2618486"/>
                    <a:pt x="1401064" y="2431542"/>
                    <a:pt x="1242822" y="2514219"/>
                  </a:cubicBezTo>
                  <a:cubicBezTo>
                    <a:pt x="1157097" y="2447417"/>
                    <a:pt x="1153922" y="2426970"/>
                    <a:pt x="1015238" y="2392426"/>
                  </a:cubicBezTo>
                  <a:cubicBezTo>
                    <a:pt x="1003681" y="2341118"/>
                    <a:pt x="926084" y="2455545"/>
                    <a:pt x="812673" y="2341880"/>
                  </a:cubicBezTo>
                  <a:cubicBezTo>
                    <a:pt x="823849" y="2369820"/>
                    <a:pt x="647573" y="2384171"/>
                    <a:pt x="500380" y="2378456"/>
                  </a:cubicBezTo>
                  <a:cubicBezTo>
                    <a:pt x="450342" y="2418461"/>
                    <a:pt x="318897" y="2407412"/>
                    <a:pt x="286639" y="2297303"/>
                  </a:cubicBezTo>
                  <a:cubicBezTo>
                    <a:pt x="296164" y="2252853"/>
                    <a:pt x="55753" y="2355596"/>
                    <a:pt x="15748" y="2150237"/>
                  </a:cubicBezTo>
                  <a:cubicBezTo>
                    <a:pt x="21590" y="1811147"/>
                    <a:pt x="0" y="1459103"/>
                    <a:pt x="21971" y="1133348"/>
                  </a:cubicBezTo>
                  <a:cubicBezTo>
                    <a:pt x="10414" y="1100455"/>
                    <a:pt x="41148" y="1118235"/>
                    <a:pt x="160274" y="1068197"/>
                  </a:cubicBezTo>
                  <a:cubicBezTo>
                    <a:pt x="154432" y="1068832"/>
                    <a:pt x="231521" y="1060323"/>
                    <a:pt x="299466" y="963676"/>
                  </a:cubicBezTo>
                  <a:cubicBezTo>
                    <a:pt x="393446" y="954786"/>
                    <a:pt x="517271" y="920496"/>
                    <a:pt x="601345" y="876808"/>
                  </a:cubicBezTo>
                  <a:cubicBezTo>
                    <a:pt x="798195" y="804291"/>
                    <a:pt x="1148334" y="861187"/>
                    <a:pt x="1703959" y="757936"/>
                  </a:cubicBezTo>
                  <a:cubicBezTo>
                    <a:pt x="1813052" y="727964"/>
                    <a:pt x="1983486" y="698119"/>
                    <a:pt x="2136267" y="653923"/>
                  </a:cubicBezTo>
                  <a:cubicBezTo>
                    <a:pt x="2183511" y="682625"/>
                    <a:pt x="2232533" y="484505"/>
                    <a:pt x="2451481" y="549148"/>
                  </a:cubicBezTo>
                  <a:cubicBezTo>
                    <a:pt x="2574925" y="459486"/>
                    <a:pt x="2834386" y="428244"/>
                    <a:pt x="2954782" y="370078"/>
                  </a:cubicBezTo>
                  <a:cubicBezTo>
                    <a:pt x="3069971" y="428371"/>
                    <a:pt x="3234690" y="359791"/>
                    <a:pt x="3365246" y="358521"/>
                  </a:cubicBezTo>
                  <a:cubicBezTo>
                    <a:pt x="3593084" y="353568"/>
                    <a:pt x="3280283" y="279781"/>
                    <a:pt x="3941191" y="246634"/>
                  </a:cubicBezTo>
                  <a:cubicBezTo>
                    <a:pt x="4057015" y="296799"/>
                    <a:pt x="4163822" y="290068"/>
                    <a:pt x="4347464" y="251460"/>
                  </a:cubicBezTo>
                  <a:cubicBezTo>
                    <a:pt x="4490593" y="280035"/>
                    <a:pt x="4547108" y="297434"/>
                    <a:pt x="4663440" y="260604"/>
                  </a:cubicBezTo>
                  <a:cubicBezTo>
                    <a:pt x="4872990" y="206375"/>
                    <a:pt x="5081270" y="124968"/>
                    <a:pt x="5417312" y="38989"/>
                  </a:cubicBezTo>
                  <a:cubicBezTo>
                    <a:pt x="5440680" y="11176"/>
                    <a:pt x="5415661" y="57404"/>
                    <a:pt x="5664708" y="40259"/>
                  </a:cubicBezTo>
                  <a:cubicBezTo>
                    <a:pt x="5680583" y="41783"/>
                    <a:pt x="5709158" y="123444"/>
                    <a:pt x="5803646" y="65024"/>
                  </a:cubicBezTo>
                  <a:cubicBezTo>
                    <a:pt x="5848731" y="93726"/>
                    <a:pt x="6070092" y="63373"/>
                    <a:pt x="6161278" y="0"/>
                  </a:cubicBezTo>
                  <a:cubicBezTo>
                    <a:pt x="6182741" y="2413"/>
                    <a:pt x="6292977" y="50419"/>
                    <a:pt x="6313424" y="7874"/>
                  </a:cubicBezTo>
                  <a:cubicBezTo>
                    <a:pt x="6405753" y="480187"/>
                    <a:pt x="6289675" y="967359"/>
                    <a:pt x="6351905" y="1457198"/>
                  </a:cubicBezTo>
                  <a:cubicBezTo>
                    <a:pt x="6322441" y="1836928"/>
                    <a:pt x="6344285" y="2161159"/>
                    <a:pt x="6344539" y="2579370"/>
                  </a:cubicBezTo>
                  <a:close/>
                </a:path>
              </a:pathLst>
            </a:custGeom>
            <a:blipFill>
              <a:blip r:embed="rId4"/>
              <a:stretch>
                <a:fillRect l="0" t="-27573" r="0" b="-27573"/>
              </a:stretch>
            </a:blipFill>
          </p:spPr>
        </p:sp>
      </p:grpSp>
      <p:sp>
        <p:nvSpPr>
          <p:cNvPr name="Freeform 16" id="16"/>
          <p:cNvSpPr/>
          <p:nvPr/>
        </p:nvSpPr>
        <p:spPr>
          <a:xfrm flipH="false" flipV="false" rot="0">
            <a:off x="0" y="5058772"/>
            <a:ext cx="3714730" cy="1137011"/>
          </a:xfrm>
          <a:custGeom>
            <a:avLst/>
            <a:gdLst/>
            <a:ahLst/>
            <a:cxnLst/>
            <a:rect r="r" b="b" t="t" l="l"/>
            <a:pathLst>
              <a:path h="1137011" w="3714730">
                <a:moveTo>
                  <a:pt x="0" y="0"/>
                </a:moveTo>
                <a:lnTo>
                  <a:pt x="3714730" y="0"/>
                </a:lnTo>
                <a:lnTo>
                  <a:pt x="3714730" y="1137012"/>
                </a:lnTo>
                <a:lnTo>
                  <a:pt x="0" y="1137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6291984" y="1049682"/>
            <a:ext cx="967316" cy="1059808"/>
          </a:xfrm>
          <a:custGeom>
            <a:avLst/>
            <a:gdLst/>
            <a:ahLst/>
            <a:cxnLst/>
            <a:rect r="r" b="b" t="t" l="l"/>
            <a:pathLst>
              <a:path h="1059808" w="967316">
                <a:moveTo>
                  <a:pt x="0" y="0"/>
                </a:moveTo>
                <a:lnTo>
                  <a:pt x="967316" y="0"/>
                </a:lnTo>
                <a:lnTo>
                  <a:pt x="967316" y="1059808"/>
                </a:lnTo>
                <a:lnTo>
                  <a:pt x="0" y="10598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3075555" y="1551011"/>
            <a:ext cx="8093564" cy="933450"/>
          </a:xfrm>
          <a:prstGeom prst="rect">
            <a:avLst/>
          </a:prstGeom>
        </p:spPr>
        <p:txBody>
          <a:bodyPr anchor="t" rtlCol="false" tIns="0" lIns="0" bIns="0" rIns="0">
            <a:spAutoFit/>
          </a:bodyPr>
          <a:lstStyle/>
          <a:p>
            <a:pPr algn="l">
              <a:lnSpc>
                <a:spcPts val="7499"/>
              </a:lnSpc>
            </a:pPr>
            <a:r>
              <a:rPr lang="en-US" sz="5999">
                <a:solidFill>
                  <a:srgbClr val="FFFFFF"/>
                </a:solidFill>
                <a:latin typeface="Finger Paint"/>
                <a:ea typeface="Finger Paint"/>
                <a:cs typeface="Finger Paint"/>
                <a:sym typeface="Finger Paint"/>
              </a:rPr>
              <a:t>Mentörlük Sistemi</a:t>
            </a:r>
          </a:p>
        </p:txBody>
      </p:sp>
      <p:sp>
        <p:nvSpPr>
          <p:cNvPr name="TextBox 19" id="19"/>
          <p:cNvSpPr txBox="true"/>
          <p:nvPr/>
        </p:nvSpPr>
        <p:spPr>
          <a:xfrm rot="0">
            <a:off x="3075555" y="2897786"/>
            <a:ext cx="9842548" cy="1773063"/>
          </a:xfrm>
          <a:prstGeom prst="rect">
            <a:avLst/>
          </a:prstGeom>
        </p:spPr>
        <p:txBody>
          <a:bodyPr anchor="t" rtlCol="false" tIns="0" lIns="0" bIns="0" rIns="0">
            <a:spAutoFit/>
          </a:bodyPr>
          <a:lstStyle/>
          <a:p>
            <a:pPr algn="l">
              <a:lnSpc>
                <a:spcPts val="3597"/>
              </a:lnSpc>
              <a:spcBef>
                <a:spcPct val="0"/>
              </a:spcBef>
            </a:pPr>
            <a:r>
              <a:rPr lang="en-US" sz="2569">
                <a:solidFill>
                  <a:srgbClr val="FFFFFF"/>
                </a:solidFill>
                <a:latin typeface="Open Sans"/>
                <a:ea typeface="Open Sans"/>
                <a:cs typeface="Open Sans"/>
                <a:sym typeface="Open Sans"/>
              </a:rPr>
              <a:t>Mentörlük belirli bir alanda tecrübe sahibi olmayan kişilerin, o işi daha iyi gerçekleştirebilmeleri amacıyla, alanla ilgili daha çok tecrübesi bulunan, bilgi ve beceri sahibi kişiler tarafından onlara yol gösterilmesi olarak ifade edilen etkileşimli bir süreçtir.</a:t>
            </a:r>
          </a:p>
        </p:txBody>
      </p:sp>
      <p:sp>
        <p:nvSpPr>
          <p:cNvPr name="Freeform 20" id="20"/>
          <p:cNvSpPr/>
          <p:nvPr/>
        </p:nvSpPr>
        <p:spPr>
          <a:xfrm flipH="false" flipV="false" rot="0">
            <a:off x="1285821" y="69071"/>
            <a:ext cx="1215355" cy="1186069"/>
          </a:xfrm>
          <a:custGeom>
            <a:avLst/>
            <a:gdLst/>
            <a:ahLst/>
            <a:cxnLst/>
            <a:rect r="r" b="b" t="t" l="l"/>
            <a:pathLst>
              <a:path h="1186069" w="1215355">
                <a:moveTo>
                  <a:pt x="0" y="0"/>
                </a:moveTo>
                <a:lnTo>
                  <a:pt x="1215354" y="0"/>
                </a:lnTo>
                <a:lnTo>
                  <a:pt x="1215354" y="1186068"/>
                </a:lnTo>
                <a:lnTo>
                  <a:pt x="0" y="1186068"/>
                </a:lnTo>
                <a:lnTo>
                  <a:pt x="0" y="0"/>
                </a:lnTo>
                <a:close/>
              </a:path>
            </a:pathLst>
          </a:custGeom>
          <a:blipFill>
            <a:blip r:embed="rId9"/>
            <a:stretch>
              <a:fillRect l="-25301" t="-22839" r="-838554" b="-253086"/>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685547" y="658823"/>
            <a:ext cx="16916906" cy="8969354"/>
            <a:chOff x="0" y="0"/>
            <a:chExt cx="4455482" cy="2362299"/>
          </a:xfrm>
        </p:grpSpPr>
        <p:sp>
          <p:nvSpPr>
            <p:cNvPr name="Freeform 4" id="4"/>
            <p:cNvSpPr/>
            <p:nvPr/>
          </p:nvSpPr>
          <p:spPr>
            <a:xfrm flipH="false" flipV="false" rot="0">
              <a:off x="0" y="0"/>
              <a:ext cx="4455482" cy="2362299"/>
            </a:xfrm>
            <a:custGeom>
              <a:avLst/>
              <a:gdLst/>
              <a:ahLst/>
              <a:cxnLst/>
              <a:rect r="r" b="b" t="t" l="l"/>
              <a:pathLst>
                <a:path h="2362299" w="4455482">
                  <a:moveTo>
                    <a:pt x="0" y="0"/>
                  </a:moveTo>
                  <a:lnTo>
                    <a:pt x="4455482" y="0"/>
                  </a:lnTo>
                  <a:lnTo>
                    <a:pt x="4455482" y="2362299"/>
                  </a:lnTo>
                  <a:lnTo>
                    <a:pt x="0" y="2362299"/>
                  </a:lnTo>
                  <a:close/>
                </a:path>
              </a:pathLst>
            </a:custGeom>
            <a:solidFill>
              <a:srgbClr val="000000">
                <a:alpha val="0"/>
              </a:srgbClr>
            </a:solidFill>
            <a:ln w="95250" cap="sq">
              <a:solidFill>
                <a:srgbClr val="FFFFFF"/>
              </a:solidFill>
              <a:prstDash val="solid"/>
              <a:miter/>
            </a:ln>
          </p:spPr>
        </p:sp>
        <p:sp>
          <p:nvSpPr>
            <p:cNvPr name="TextBox 5" id="5"/>
            <p:cNvSpPr txBox="true"/>
            <p:nvPr/>
          </p:nvSpPr>
          <p:spPr>
            <a:xfrm>
              <a:off x="0" y="-38100"/>
              <a:ext cx="4455482" cy="2400399"/>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200725" y="1255139"/>
            <a:ext cx="1431500" cy="489151"/>
          </a:xfrm>
          <a:custGeom>
            <a:avLst/>
            <a:gdLst/>
            <a:ahLst/>
            <a:cxnLst/>
            <a:rect r="r" b="b" t="t" l="l"/>
            <a:pathLst>
              <a:path h="489151" w="1431500">
                <a:moveTo>
                  <a:pt x="0" y="0"/>
                </a:moveTo>
                <a:lnTo>
                  <a:pt x="1431499" y="0"/>
                </a:lnTo>
                <a:lnTo>
                  <a:pt x="1431499" y="489152"/>
                </a:lnTo>
                <a:lnTo>
                  <a:pt x="0" y="489152"/>
                </a:lnTo>
                <a:lnTo>
                  <a:pt x="0" y="0"/>
                </a:lnTo>
                <a:close/>
              </a:path>
            </a:pathLst>
          </a:custGeom>
          <a:blipFill>
            <a:blip r:embed="rId3">
              <a:alphaModFix amt="75000"/>
            </a:blip>
            <a:stretch>
              <a:fillRect l="-36507" t="0" r="-36507" b="0"/>
            </a:stretch>
          </a:blipFill>
        </p:spPr>
      </p:sp>
      <p:sp>
        <p:nvSpPr>
          <p:cNvPr name="Freeform 7" id="7"/>
          <p:cNvSpPr/>
          <p:nvPr/>
        </p:nvSpPr>
        <p:spPr>
          <a:xfrm flipH="false" flipV="false" rot="-5400000">
            <a:off x="1758092" y="516754"/>
            <a:ext cx="1636512" cy="489151"/>
          </a:xfrm>
          <a:custGeom>
            <a:avLst/>
            <a:gdLst/>
            <a:ahLst/>
            <a:cxnLst/>
            <a:rect r="r" b="b" t="t" l="l"/>
            <a:pathLst>
              <a:path h="489151" w="1636512">
                <a:moveTo>
                  <a:pt x="0" y="0"/>
                </a:moveTo>
                <a:lnTo>
                  <a:pt x="1636512" y="0"/>
                </a:lnTo>
                <a:lnTo>
                  <a:pt x="1636512" y="489151"/>
                </a:lnTo>
                <a:lnTo>
                  <a:pt x="0" y="489151"/>
                </a:lnTo>
                <a:lnTo>
                  <a:pt x="0" y="0"/>
                </a:lnTo>
                <a:close/>
              </a:path>
            </a:pathLst>
          </a:custGeom>
          <a:blipFill>
            <a:blip r:embed="rId3">
              <a:alphaModFix amt="35000"/>
            </a:blip>
            <a:stretch>
              <a:fillRect l="-19406" t="0" r="-31934" b="0"/>
            </a:stretch>
          </a:blipFill>
        </p:spPr>
      </p:sp>
      <p:sp>
        <p:nvSpPr>
          <p:cNvPr name="Freeform 8" id="8"/>
          <p:cNvSpPr/>
          <p:nvPr/>
        </p:nvSpPr>
        <p:spPr>
          <a:xfrm flipH="true" flipV="false" rot="-5400000">
            <a:off x="455019" y="516754"/>
            <a:ext cx="1636512" cy="489151"/>
          </a:xfrm>
          <a:custGeom>
            <a:avLst/>
            <a:gdLst/>
            <a:ahLst/>
            <a:cxnLst/>
            <a:rect r="r" b="b" t="t" l="l"/>
            <a:pathLst>
              <a:path h="489151" w="1636512">
                <a:moveTo>
                  <a:pt x="1636513" y="0"/>
                </a:moveTo>
                <a:lnTo>
                  <a:pt x="0" y="0"/>
                </a:lnTo>
                <a:lnTo>
                  <a:pt x="0" y="489151"/>
                </a:lnTo>
                <a:lnTo>
                  <a:pt x="1636513" y="489151"/>
                </a:lnTo>
                <a:lnTo>
                  <a:pt x="1636513" y="0"/>
                </a:lnTo>
                <a:close/>
              </a:path>
            </a:pathLst>
          </a:custGeom>
          <a:blipFill>
            <a:blip r:embed="rId3">
              <a:alphaModFix amt="35000"/>
            </a:blip>
            <a:stretch>
              <a:fillRect l="-31934" t="0" r="-19406" b="0"/>
            </a:stretch>
          </a:blipFill>
        </p:spPr>
      </p:sp>
      <p:grpSp>
        <p:nvGrpSpPr>
          <p:cNvPr name="Group 9" id="9"/>
          <p:cNvGrpSpPr/>
          <p:nvPr/>
        </p:nvGrpSpPr>
        <p:grpSpPr>
          <a:xfrm rot="0">
            <a:off x="1200725" y="0"/>
            <a:ext cx="1431500" cy="1579586"/>
            <a:chOff x="0" y="0"/>
            <a:chExt cx="736600" cy="812800"/>
          </a:xfrm>
        </p:grpSpPr>
        <p:sp>
          <p:nvSpPr>
            <p:cNvPr name="Freeform 10" id="10"/>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FFFFFF"/>
            </a:solidFill>
          </p:spPr>
        </p:sp>
        <p:sp>
          <p:nvSpPr>
            <p:cNvPr name="TextBox 11" id="11"/>
            <p:cNvSpPr txBox="true"/>
            <p:nvPr/>
          </p:nvSpPr>
          <p:spPr>
            <a:xfrm>
              <a:off x="0" y="-38100"/>
              <a:ext cx="736600" cy="7239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9519629" y="1831472"/>
            <a:ext cx="9300744" cy="6822233"/>
            <a:chOff x="0" y="0"/>
            <a:chExt cx="4198620" cy="3079750"/>
          </a:xfrm>
        </p:grpSpPr>
        <p:sp>
          <p:nvSpPr>
            <p:cNvPr name="Freeform 13" id="13"/>
            <p:cNvSpPr/>
            <p:nvPr/>
          </p:nvSpPr>
          <p:spPr>
            <a:xfrm flipH="false" flipV="false" rot="0">
              <a:off x="-12700" y="-2540"/>
              <a:ext cx="4215130" cy="3083560"/>
            </a:xfrm>
            <a:custGeom>
              <a:avLst/>
              <a:gdLst/>
              <a:ahLst/>
              <a:cxnLst/>
              <a:rect r="r" b="b" t="t" l="l"/>
              <a:pathLst>
                <a:path h="3083560" w="421513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solidFill>
              <a:srgbClr val="FFFFFF"/>
            </a:solidFill>
            <a:ln w="12700">
              <a:solidFill>
                <a:srgbClr val="000000"/>
              </a:solidFill>
            </a:ln>
          </p:spPr>
        </p:sp>
      </p:grpSp>
      <p:grpSp>
        <p:nvGrpSpPr>
          <p:cNvPr name="Group 14" id="14"/>
          <p:cNvGrpSpPr/>
          <p:nvPr/>
        </p:nvGrpSpPr>
        <p:grpSpPr>
          <a:xfrm rot="0">
            <a:off x="9321453" y="1633295"/>
            <a:ext cx="9300744" cy="6822233"/>
            <a:chOff x="0" y="0"/>
            <a:chExt cx="4198620" cy="3079750"/>
          </a:xfrm>
        </p:grpSpPr>
        <p:sp>
          <p:nvSpPr>
            <p:cNvPr name="Freeform 15" id="15"/>
            <p:cNvSpPr/>
            <p:nvPr/>
          </p:nvSpPr>
          <p:spPr>
            <a:xfrm flipH="false" flipV="false" rot="0">
              <a:off x="-12700" y="-2540"/>
              <a:ext cx="4215130" cy="3083560"/>
            </a:xfrm>
            <a:custGeom>
              <a:avLst/>
              <a:gdLst/>
              <a:ahLst/>
              <a:cxnLst/>
              <a:rect r="r" b="b" t="t" l="l"/>
              <a:pathLst>
                <a:path h="3083560" w="421513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4"/>
              <a:stretch>
                <a:fillRect l="-4949" t="0" r="-4949" b="0"/>
              </a:stretch>
            </a:blipFill>
          </p:spPr>
        </p:sp>
      </p:grpSp>
      <p:sp>
        <p:nvSpPr>
          <p:cNvPr name="Freeform 16" id="16"/>
          <p:cNvSpPr/>
          <p:nvPr/>
        </p:nvSpPr>
        <p:spPr>
          <a:xfrm flipH="true" flipV="false" rot="1943688">
            <a:off x="7848737" y="8631966"/>
            <a:ext cx="4117066" cy="1260159"/>
          </a:xfrm>
          <a:custGeom>
            <a:avLst/>
            <a:gdLst/>
            <a:ahLst/>
            <a:cxnLst/>
            <a:rect r="r" b="b" t="t" l="l"/>
            <a:pathLst>
              <a:path h="1260159" w="4117066">
                <a:moveTo>
                  <a:pt x="4117066" y="0"/>
                </a:moveTo>
                <a:lnTo>
                  <a:pt x="0" y="0"/>
                </a:lnTo>
                <a:lnTo>
                  <a:pt x="0" y="1260159"/>
                </a:lnTo>
                <a:lnTo>
                  <a:pt x="4117066" y="1260159"/>
                </a:lnTo>
                <a:lnTo>
                  <a:pt x="411706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7" id="17"/>
          <p:cNvSpPr txBox="true"/>
          <p:nvPr/>
        </p:nvSpPr>
        <p:spPr>
          <a:xfrm rot="0">
            <a:off x="1273276" y="1906216"/>
            <a:ext cx="8048177" cy="1876425"/>
          </a:xfrm>
          <a:prstGeom prst="rect">
            <a:avLst/>
          </a:prstGeom>
        </p:spPr>
        <p:txBody>
          <a:bodyPr anchor="t" rtlCol="false" tIns="0" lIns="0" bIns="0" rIns="0">
            <a:spAutoFit/>
          </a:bodyPr>
          <a:lstStyle/>
          <a:p>
            <a:pPr algn="l">
              <a:lnSpc>
                <a:spcPts val="7499"/>
              </a:lnSpc>
            </a:pPr>
            <a:r>
              <a:rPr lang="en-US" sz="5999">
                <a:solidFill>
                  <a:srgbClr val="FFFFFF"/>
                </a:solidFill>
                <a:latin typeface="Finger Paint"/>
                <a:ea typeface="Finger Paint"/>
                <a:cs typeface="Finger Paint"/>
                <a:sym typeface="Finger Paint"/>
              </a:rPr>
              <a:t>Mentör Öğretmenlik Sistemi</a:t>
            </a:r>
          </a:p>
        </p:txBody>
      </p:sp>
      <p:sp>
        <p:nvSpPr>
          <p:cNvPr name="TextBox 18" id="18"/>
          <p:cNvSpPr txBox="true"/>
          <p:nvPr/>
        </p:nvSpPr>
        <p:spPr>
          <a:xfrm rot="0">
            <a:off x="1273276" y="4146952"/>
            <a:ext cx="7686788" cy="2622146"/>
          </a:xfrm>
          <a:prstGeom prst="rect">
            <a:avLst/>
          </a:prstGeom>
        </p:spPr>
        <p:txBody>
          <a:bodyPr anchor="t" rtlCol="false" tIns="0" lIns="0" bIns="0" rIns="0">
            <a:spAutoFit/>
          </a:bodyPr>
          <a:lstStyle/>
          <a:p>
            <a:pPr algn="l">
              <a:lnSpc>
                <a:spcPts val="3522"/>
              </a:lnSpc>
              <a:spcBef>
                <a:spcPct val="0"/>
              </a:spcBef>
            </a:pPr>
            <a:r>
              <a:rPr lang="en-US" sz="2515">
                <a:solidFill>
                  <a:srgbClr val="FFFFFF"/>
                </a:solidFill>
                <a:latin typeface="Open Sans"/>
                <a:ea typeface="Open Sans"/>
                <a:cs typeface="Open Sans"/>
                <a:sym typeface="Open Sans"/>
              </a:rPr>
              <a:t>Mentör öğretmenlik sistemi, mentör ile danışan öğrenci arasında kişisel, akademik ve duygusal ortaklık kurma sürecine dayanır. Öğrencinin derslerdeki gelişimi, motivasyonu ve devamlılığı izlenir. Öğretmenleri, ailesi ve arkadaşlarıyla ilişkilerine ve sosyal yaşamına katkı sağlanır.</a:t>
            </a:r>
          </a:p>
        </p:txBody>
      </p:sp>
      <p:sp>
        <p:nvSpPr>
          <p:cNvPr name="Freeform 19" id="19"/>
          <p:cNvSpPr/>
          <p:nvPr/>
        </p:nvSpPr>
        <p:spPr>
          <a:xfrm flipH="false" flipV="false" rot="0">
            <a:off x="1273276" y="62010"/>
            <a:ext cx="1223098" cy="1193626"/>
          </a:xfrm>
          <a:custGeom>
            <a:avLst/>
            <a:gdLst/>
            <a:ahLst/>
            <a:cxnLst/>
            <a:rect r="r" b="b" t="t" l="l"/>
            <a:pathLst>
              <a:path h="1193626" w="1223098">
                <a:moveTo>
                  <a:pt x="0" y="0"/>
                </a:moveTo>
                <a:lnTo>
                  <a:pt x="1223098" y="0"/>
                </a:lnTo>
                <a:lnTo>
                  <a:pt x="1223098" y="1193626"/>
                </a:lnTo>
                <a:lnTo>
                  <a:pt x="0" y="1193626"/>
                </a:lnTo>
                <a:lnTo>
                  <a:pt x="0" y="0"/>
                </a:lnTo>
                <a:close/>
              </a:path>
            </a:pathLst>
          </a:custGeom>
          <a:blipFill>
            <a:blip r:embed="rId7"/>
            <a:stretch>
              <a:fillRect l="-25301" t="-22839" r="-838554" b="-253086"/>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662870" y="658823"/>
            <a:ext cx="16916906" cy="8969354"/>
            <a:chOff x="0" y="0"/>
            <a:chExt cx="4455482" cy="2362299"/>
          </a:xfrm>
        </p:grpSpPr>
        <p:sp>
          <p:nvSpPr>
            <p:cNvPr name="Freeform 4" id="4"/>
            <p:cNvSpPr/>
            <p:nvPr/>
          </p:nvSpPr>
          <p:spPr>
            <a:xfrm flipH="false" flipV="false" rot="0">
              <a:off x="0" y="0"/>
              <a:ext cx="4455482" cy="2362299"/>
            </a:xfrm>
            <a:custGeom>
              <a:avLst/>
              <a:gdLst/>
              <a:ahLst/>
              <a:cxnLst/>
              <a:rect r="r" b="b" t="t" l="l"/>
              <a:pathLst>
                <a:path h="2362299" w="4455482">
                  <a:moveTo>
                    <a:pt x="0" y="0"/>
                  </a:moveTo>
                  <a:lnTo>
                    <a:pt x="4455482" y="0"/>
                  </a:lnTo>
                  <a:lnTo>
                    <a:pt x="4455482" y="2362299"/>
                  </a:lnTo>
                  <a:lnTo>
                    <a:pt x="0" y="2362299"/>
                  </a:lnTo>
                  <a:close/>
                </a:path>
              </a:pathLst>
            </a:custGeom>
            <a:solidFill>
              <a:srgbClr val="000000">
                <a:alpha val="0"/>
              </a:srgbClr>
            </a:solidFill>
            <a:ln w="95250" cap="sq">
              <a:solidFill>
                <a:srgbClr val="FFFFFF"/>
              </a:solidFill>
              <a:prstDash val="solid"/>
              <a:miter/>
            </a:ln>
          </p:spPr>
        </p:sp>
        <p:sp>
          <p:nvSpPr>
            <p:cNvPr name="TextBox 5" id="5"/>
            <p:cNvSpPr txBox="true"/>
            <p:nvPr/>
          </p:nvSpPr>
          <p:spPr>
            <a:xfrm>
              <a:off x="0" y="-38100"/>
              <a:ext cx="4455482" cy="240039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200725" y="2323883"/>
            <a:ext cx="6880810" cy="5047176"/>
            <a:chOff x="0" y="0"/>
            <a:chExt cx="4198620" cy="3079750"/>
          </a:xfrm>
        </p:grpSpPr>
        <p:sp>
          <p:nvSpPr>
            <p:cNvPr name="Freeform 7" id="7"/>
            <p:cNvSpPr/>
            <p:nvPr/>
          </p:nvSpPr>
          <p:spPr>
            <a:xfrm flipH="false" flipV="false" rot="0">
              <a:off x="-12700" y="-2540"/>
              <a:ext cx="4215130" cy="3083560"/>
            </a:xfrm>
            <a:custGeom>
              <a:avLst/>
              <a:gdLst/>
              <a:ahLst/>
              <a:cxnLst/>
              <a:rect r="r" b="b" t="t" l="l"/>
              <a:pathLst>
                <a:path h="3083560" w="421513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solidFill>
              <a:srgbClr val="FFFFFF"/>
            </a:solidFill>
            <a:ln w="12700">
              <a:solidFill>
                <a:srgbClr val="000000"/>
              </a:solidFill>
            </a:ln>
          </p:spPr>
        </p:sp>
      </p:grpSp>
      <p:sp>
        <p:nvSpPr>
          <p:cNvPr name="Freeform 8" id="8"/>
          <p:cNvSpPr/>
          <p:nvPr/>
        </p:nvSpPr>
        <p:spPr>
          <a:xfrm flipH="false" flipV="false" rot="0">
            <a:off x="1200725" y="1255139"/>
            <a:ext cx="1431500" cy="489151"/>
          </a:xfrm>
          <a:custGeom>
            <a:avLst/>
            <a:gdLst/>
            <a:ahLst/>
            <a:cxnLst/>
            <a:rect r="r" b="b" t="t" l="l"/>
            <a:pathLst>
              <a:path h="489151" w="1431500">
                <a:moveTo>
                  <a:pt x="0" y="0"/>
                </a:moveTo>
                <a:lnTo>
                  <a:pt x="1431499" y="0"/>
                </a:lnTo>
                <a:lnTo>
                  <a:pt x="1431499" y="489152"/>
                </a:lnTo>
                <a:lnTo>
                  <a:pt x="0" y="489152"/>
                </a:lnTo>
                <a:lnTo>
                  <a:pt x="0" y="0"/>
                </a:lnTo>
                <a:close/>
              </a:path>
            </a:pathLst>
          </a:custGeom>
          <a:blipFill>
            <a:blip r:embed="rId3">
              <a:alphaModFix amt="75000"/>
            </a:blip>
            <a:stretch>
              <a:fillRect l="-36507" t="0" r="-36507" b="0"/>
            </a:stretch>
          </a:blipFill>
        </p:spPr>
      </p:sp>
      <p:sp>
        <p:nvSpPr>
          <p:cNvPr name="Freeform 9" id="9"/>
          <p:cNvSpPr/>
          <p:nvPr/>
        </p:nvSpPr>
        <p:spPr>
          <a:xfrm flipH="false" flipV="false" rot="-5400000">
            <a:off x="1758092" y="516754"/>
            <a:ext cx="1636512" cy="489151"/>
          </a:xfrm>
          <a:custGeom>
            <a:avLst/>
            <a:gdLst/>
            <a:ahLst/>
            <a:cxnLst/>
            <a:rect r="r" b="b" t="t" l="l"/>
            <a:pathLst>
              <a:path h="489151" w="1636512">
                <a:moveTo>
                  <a:pt x="0" y="0"/>
                </a:moveTo>
                <a:lnTo>
                  <a:pt x="1636512" y="0"/>
                </a:lnTo>
                <a:lnTo>
                  <a:pt x="1636512" y="489151"/>
                </a:lnTo>
                <a:lnTo>
                  <a:pt x="0" y="489151"/>
                </a:lnTo>
                <a:lnTo>
                  <a:pt x="0" y="0"/>
                </a:lnTo>
                <a:close/>
              </a:path>
            </a:pathLst>
          </a:custGeom>
          <a:blipFill>
            <a:blip r:embed="rId3">
              <a:alphaModFix amt="35000"/>
            </a:blip>
            <a:stretch>
              <a:fillRect l="-19406" t="0" r="-31934" b="0"/>
            </a:stretch>
          </a:blipFill>
        </p:spPr>
      </p:sp>
      <p:sp>
        <p:nvSpPr>
          <p:cNvPr name="Freeform 10" id="10"/>
          <p:cNvSpPr/>
          <p:nvPr/>
        </p:nvSpPr>
        <p:spPr>
          <a:xfrm flipH="true" flipV="false" rot="-5400000">
            <a:off x="455019" y="516754"/>
            <a:ext cx="1636512" cy="489151"/>
          </a:xfrm>
          <a:custGeom>
            <a:avLst/>
            <a:gdLst/>
            <a:ahLst/>
            <a:cxnLst/>
            <a:rect r="r" b="b" t="t" l="l"/>
            <a:pathLst>
              <a:path h="489151" w="1636512">
                <a:moveTo>
                  <a:pt x="1636513" y="0"/>
                </a:moveTo>
                <a:lnTo>
                  <a:pt x="0" y="0"/>
                </a:lnTo>
                <a:lnTo>
                  <a:pt x="0" y="489151"/>
                </a:lnTo>
                <a:lnTo>
                  <a:pt x="1636513" y="489151"/>
                </a:lnTo>
                <a:lnTo>
                  <a:pt x="1636513" y="0"/>
                </a:lnTo>
                <a:close/>
              </a:path>
            </a:pathLst>
          </a:custGeom>
          <a:blipFill>
            <a:blip r:embed="rId3">
              <a:alphaModFix amt="35000"/>
            </a:blip>
            <a:stretch>
              <a:fillRect l="-31934" t="0" r="-19406" b="0"/>
            </a:stretch>
          </a:blipFill>
        </p:spPr>
      </p:sp>
      <p:grpSp>
        <p:nvGrpSpPr>
          <p:cNvPr name="Group 11" id="11"/>
          <p:cNvGrpSpPr/>
          <p:nvPr/>
        </p:nvGrpSpPr>
        <p:grpSpPr>
          <a:xfrm rot="0">
            <a:off x="1200725" y="0"/>
            <a:ext cx="1431500" cy="1579586"/>
            <a:chOff x="0" y="0"/>
            <a:chExt cx="736600" cy="812800"/>
          </a:xfrm>
        </p:grpSpPr>
        <p:sp>
          <p:nvSpPr>
            <p:cNvPr name="Freeform 12" id="12"/>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FFFFFF"/>
            </a:solidFill>
          </p:spPr>
        </p:sp>
        <p:sp>
          <p:nvSpPr>
            <p:cNvPr name="TextBox 13" id="13"/>
            <p:cNvSpPr txBox="true"/>
            <p:nvPr/>
          </p:nvSpPr>
          <p:spPr>
            <a:xfrm>
              <a:off x="0" y="-38100"/>
              <a:ext cx="736600" cy="7239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028700" y="2382466"/>
            <a:ext cx="6780202" cy="4973379"/>
            <a:chOff x="0" y="0"/>
            <a:chExt cx="4198620" cy="3079750"/>
          </a:xfrm>
        </p:grpSpPr>
        <p:sp>
          <p:nvSpPr>
            <p:cNvPr name="Freeform 15" id="15"/>
            <p:cNvSpPr/>
            <p:nvPr/>
          </p:nvSpPr>
          <p:spPr>
            <a:xfrm flipH="false" flipV="false" rot="0">
              <a:off x="-12700" y="-2540"/>
              <a:ext cx="4215130" cy="3083560"/>
            </a:xfrm>
            <a:custGeom>
              <a:avLst/>
              <a:gdLst/>
              <a:ahLst/>
              <a:cxnLst/>
              <a:rect r="r" b="b" t="t" l="l"/>
              <a:pathLst>
                <a:path h="3083560" w="421513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4"/>
              <a:stretch>
                <a:fillRect l="-4949" t="0" r="-4949" b="0"/>
              </a:stretch>
            </a:blipFill>
          </p:spPr>
        </p:sp>
      </p:grpSp>
      <p:sp>
        <p:nvSpPr>
          <p:cNvPr name="Freeform 16" id="16"/>
          <p:cNvSpPr/>
          <p:nvPr/>
        </p:nvSpPr>
        <p:spPr>
          <a:xfrm flipH="false" flipV="false" rot="0">
            <a:off x="8891160" y="3561981"/>
            <a:ext cx="879048" cy="883869"/>
          </a:xfrm>
          <a:custGeom>
            <a:avLst/>
            <a:gdLst/>
            <a:ahLst/>
            <a:cxnLst/>
            <a:rect r="r" b="b" t="t" l="l"/>
            <a:pathLst>
              <a:path h="883869" w="879048">
                <a:moveTo>
                  <a:pt x="0" y="0"/>
                </a:moveTo>
                <a:lnTo>
                  <a:pt x="879048" y="0"/>
                </a:lnTo>
                <a:lnTo>
                  <a:pt x="879048" y="883869"/>
                </a:lnTo>
                <a:lnTo>
                  <a:pt x="0" y="8838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8891160" y="5082375"/>
            <a:ext cx="879048" cy="883869"/>
          </a:xfrm>
          <a:custGeom>
            <a:avLst/>
            <a:gdLst/>
            <a:ahLst/>
            <a:cxnLst/>
            <a:rect r="r" b="b" t="t" l="l"/>
            <a:pathLst>
              <a:path h="883869" w="879048">
                <a:moveTo>
                  <a:pt x="0" y="0"/>
                </a:moveTo>
                <a:lnTo>
                  <a:pt x="879048" y="0"/>
                </a:lnTo>
                <a:lnTo>
                  <a:pt x="879048" y="883869"/>
                </a:lnTo>
                <a:lnTo>
                  <a:pt x="0" y="8838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8957865" y="6964496"/>
            <a:ext cx="879048" cy="883869"/>
          </a:xfrm>
          <a:custGeom>
            <a:avLst/>
            <a:gdLst/>
            <a:ahLst/>
            <a:cxnLst/>
            <a:rect r="r" b="b" t="t" l="l"/>
            <a:pathLst>
              <a:path h="883869" w="879048">
                <a:moveTo>
                  <a:pt x="0" y="0"/>
                </a:moveTo>
                <a:lnTo>
                  <a:pt x="879047" y="0"/>
                </a:lnTo>
                <a:lnTo>
                  <a:pt x="879047" y="883869"/>
                </a:lnTo>
                <a:lnTo>
                  <a:pt x="0" y="8838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0" y="8099293"/>
            <a:ext cx="3165647" cy="968947"/>
          </a:xfrm>
          <a:custGeom>
            <a:avLst/>
            <a:gdLst/>
            <a:ahLst/>
            <a:cxnLst/>
            <a:rect r="r" b="b" t="t" l="l"/>
            <a:pathLst>
              <a:path h="968947" w="3165647">
                <a:moveTo>
                  <a:pt x="0" y="0"/>
                </a:moveTo>
                <a:lnTo>
                  <a:pt x="3165647" y="0"/>
                </a:lnTo>
                <a:lnTo>
                  <a:pt x="3165647" y="968947"/>
                </a:lnTo>
                <a:lnTo>
                  <a:pt x="0" y="9689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0" id="20"/>
          <p:cNvSpPr txBox="true"/>
          <p:nvPr/>
        </p:nvSpPr>
        <p:spPr>
          <a:xfrm rot="0">
            <a:off x="8891160" y="1340452"/>
            <a:ext cx="6742996" cy="1724216"/>
          </a:xfrm>
          <a:prstGeom prst="rect">
            <a:avLst/>
          </a:prstGeom>
        </p:spPr>
        <p:txBody>
          <a:bodyPr anchor="t" rtlCol="false" tIns="0" lIns="0" bIns="0" rIns="0">
            <a:spAutoFit/>
          </a:bodyPr>
          <a:lstStyle/>
          <a:p>
            <a:pPr algn="l">
              <a:lnSpc>
                <a:spcPts val="6882"/>
              </a:lnSpc>
            </a:pPr>
            <a:r>
              <a:rPr lang="en-US" sz="5505">
                <a:solidFill>
                  <a:srgbClr val="FFFFFF"/>
                </a:solidFill>
                <a:latin typeface="Finger Paint"/>
                <a:ea typeface="Finger Paint"/>
                <a:cs typeface="Finger Paint"/>
                <a:sym typeface="Finger Paint"/>
              </a:rPr>
              <a:t>Mentör Öğretmen Ne Yapar?</a:t>
            </a:r>
          </a:p>
        </p:txBody>
      </p:sp>
      <p:sp>
        <p:nvSpPr>
          <p:cNvPr name="TextBox 21" id="21"/>
          <p:cNvSpPr txBox="true"/>
          <p:nvPr/>
        </p:nvSpPr>
        <p:spPr>
          <a:xfrm rot="0">
            <a:off x="9054619" y="3743083"/>
            <a:ext cx="552131" cy="464515"/>
          </a:xfrm>
          <a:prstGeom prst="rect">
            <a:avLst/>
          </a:prstGeom>
        </p:spPr>
        <p:txBody>
          <a:bodyPr anchor="t" rtlCol="false" tIns="0" lIns="0" bIns="0" rIns="0">
            <a:spAutoFit/>
          </a:bodyPr>
          <a:lstStyle/>
          <a:p>
            <a:pPr algn="ctr">
              <a:lnSpc>
                <a:spcPts val="3796"/>
              </a:lnSpc>
              <a:spcBef>
                <a:spcPct val="0"/>
              </a:spcBef>
            </a:pPr>
            <a:r>
              <a:rPr lang="en-US" b="true" sz="2711">
                <a:solidFill>
                  <a:srgbClr val="0D776C"/>
                </a:solidFill>
                <a:latin typeface="Open Sans Bold"/>
                <a:ea typeface="Open Sans Bold"/>
                <a:cs typeface="Open Sans Bold"/>
                <a:sym typeface="Open Sans Bold"/>
              </a:rPr>
              <a:t>1</a:t>
            </a:r>
          </a:p>
        </p:txBody>
      </p:sp>
      <p:sp>
        <p:nvSpPr>
          <p:cNvPr name="TextBox 22" id="22"/>
          <p:cNvSpPr txBox="true"/>
          <p:nvPr/>
        </p:nvSpPr>
        <p:spPr>
          <a:xfrm rot="0">
            <a:off x="9933666" y="3401055"/>
            <a:ext cx="6784658" cy="1044795"/>
          </a:xfrm>
          <a:prstGeom prst="rect">
            <a:avLst/>
          </a:prstGeom>
        </p:spPr>
        <p:txBody>
          <a:bodyPr anchor="t" rtlCol="false" tIns="0" lIns="0" bIns="0" rIns="0">
            <a:spAutoFit/>
          </a:bodyPr>
          <a:lstStyle/>
          <a:p>
            <a:pPr algn="l">
              <a:lnSpc>
                <a:spcPts val="2787"/>
              </a:lnSpc>
              <a:spcBef>
                <a:spcPct val="0"/>
              </a:spcBef>
            </a:pPr>
            <a:r>
              <a:rPr lang="en-US" sz="1991">
                <a:solidFill>
                  <a:srgbClr val="FFFFFF"/>
                </a:solidFill>
                <a:latin typeface="Open Sans"/>
                <a:ea typeface="Open Sans"/>
                <a:cs typeface="Open Sans"/>
                <a:sym typeface="Open Sans"/>
              </a:rPr>
              <a:t>Ders çalışma teknikleriyle ilgili, öğrencinin ihtiyaçlarını belirler. Test çözümü, konu tekrarı ve görsel, işitsel, yazılı, sözlü kaynakların kullanımı konusunda önerilerini sunar. </a:t>
            </a:r>
          </a:p>
        </p:txBody>
      </p:sp>
      <p:sp>
        <p:nvSpPr>
          <p:cNvPr name="TextBox 23" id="23"/>
          <p:cNvSpPr txBox="true"/>
          <p:nvPr/>
        </p:nvSpPr>
        <p:spPr>
          <a:xfrm rot="0">
            <a:off x="9054619" y="5263477"/>
            <a:ext cx="552131" cy="464515"/>
          </a:xfrm>
          <a:prstGeom prst="rect">
            <a:avLst/>
          </a:prstGeom>
        </p:spPr>
        <p:txBody>
          <a:bodyPr anchor="t" rtlCol="false" tIns="0" lIns="0" bIns="0" rIns="0">
            <a:spAutoFit/>
          </a:bodyPr>
          <a:lstStyle/>
          <a:p>
            <a:pPr algn="ctr">
              <a:lnSpc>
                <a:spcPts val="3796"/>
              </a:lnSpc>
              <a:spcBef>
                <a:spcPct val="0"/>
              </a:spcBef>
            </a:pPr>
            <a:r>
              <a:rPr lang="en-US" b="true" sz="2711">
                <a:solidFill>
                  <a:srgbClr val="0D776C"/>
                </a:solidFill>
                <a:latin typeface="Open Sans Bold"/>
                <a:ea typeface="Open Sans Bold"/>
                <a:cs typeface="Open Sans Bold"/>
                <a:sym typeface="Open Sans Bold"/>
              </a:rPr>
              <a:t>2</a:t>
            </a:r>
          </a:p>
        </p:txBody>
      </p:sp>
      <p:sp>
        <p:nvSpPr>
          <p:cNvPr name="TextBox 24" id="24"/>
          <p:cNvSpPr txBox="true"/>
          <p:nvPr/>
        </p:nvSpPr>
        <p:spPr>
          <a:xfrm rot="0">
            <a:off x="9933666" y="4915631"/>
            <a:ext cx="7010527" cy="1656670"/>
          </a:xfrm>
          <a:prstGeom prst="rect">
            <a:avLst/>
          </a:prstGeom>
        </p:spPr>
        <p:txBody>
          <a:bodyPr anchor="t" rtlCol="false" tIns="0" lIns="0" bIns="0" rIns="0">
            <a:spAutoFit/>
          </a:bodyPr>
          <a:lstStyle/>
          <a:p>
            <a:pPr algn="l">
              <a:lnSpc>
                <a:spcPts val="2662"/>
              </a:lnSpc>
              <a:spcBef>
                <a:spcPct val="0"/>
              </a:spcBef>
            </a:pPr>
            <a:r>
              <a:rPr lang="en-US" sz="1901">
                <a:solidFill>
                  <a:srgbClr val="FFFFFF"/>
                </a:solidFill>
                <a:latin typeface="Open Sans"/>
                <a:ea typeface="Open Sans"/>
                <a:cs typeface="Open Sans"/>
                <a:sym typeface="Open Sans"/>
              </a:rPr>
              <a:t>Gerektiğinde duygusal süreçlerini desteklemek ve motivasyonu güçlendirmek için de telkinlerde bulunur. Öğrencinin sınav dönemini etkileyecek ailevi ve duygusal problemleri takip edilir. Gerekirse rehber öğretmen eşliğinde bu sorunlar için de çözüm aranır.</a:t>
            </a:r>
          </a:p>
        </p:txBody>
      </p:sp>
      <p:sp>
        <p:nvSpPr>
          <p:cNvPr name="TextBox 25" id="25"/>
          <p:cNvSpPr txBox="true"/>
          <p:nvPr/>
        </p:nvSpPr>
        <p:spPr>
          <a:xfrm rot="0">
            <a:off x="9121323" y="7095012"/>
            <a:ext cx="552131" cy="464515"/>
          </a:xfrm>
          <a:prstGeom prst="rect">
            <a:avLst/>
          </a:prstGeom>
        </p:spPr>
        <p:txBody>
          <a:bodyPr anchor="t" rtlCol="false" tIns="0" lIns="0" bIns="0" rIns="0">
            <a:spAutoFit/>
          </a:bodyPr>
          <a:lstStyle/>
          <a:p>
            <a:pPr algn="ctr">
              <a:lnSpc>
                <a:spcPts val="3796"/>
              </a:lnSpc>
              <a:spcBef>
                <a:spcPct val="0"/>
              </a:spcBef>
            </a:pPr>
            <a:r>
              <a:rPr lang="en-US" b="true" sz="2711">
                <a:solidFill>
                  <a:srgbClr val="0D776C"/>
                </a:solidFill>
                <a:latin typeface="Open Sans Bold"/>
                <a:ea typeface="Open Sans Bold"/>
                <a:cs typeface="Open Sans Bold"/>
                <a:sym typeface="Open Sans Bold"/>
              </a:rPr>
              <a:t>3</a:t>
            </a:r>
          </a:p>
        </p:txBody>
      </p:sp>
      <p:sp>
        <p:nvSpPr>
          <p:cNvPr name="TextBox 26" id="26"/>
          <p:cNvSpPr txBox="true"/>
          <p:nvPr/>
        </p:nvSpPr>
        <p:spPr>
          <a:xfrm rot="0">
            <a:off x="9933666" y="6911181"/>
            <a:ext cx="7010527" cy="990185"/>
          </a:xfrm>
          <a:prstGeom prst="rect">
            <a:avLst/>
          </a:prstGeom>
        </p:spPr>
        <p:txBody>
          <a:bodyPr anchor="t" rtlCol="false" tIns="0" lIns="0" bIns="0" rIns="0">
            <a:spAutoFit/>
          </a:bodyPr>
          <a:lstStyle/>
          <a:p>
            <a:pPr algn="l">
              <a:lnSpc>
                <a:spcPts val="2647"/>
              </a:lnSpc>
              <a:spcBef>
                <a:spcPct val="0"/>
              </a:spcBef>
            </a:pPr>
            <a:r>
              <a:rPr lang="en-US" sz="1891">
                <a:solidFill>
                  <a:srgbClr val="FFFFFF"/>
                </a:solidFill>
                <a:latin typeface="Open Sans"/>
                <a:ea typeface="Open Sans"/>
                <a:cs typeface="Open Sans"/>
                <a:sym typeface="Open Sans"/>
              </a:rPr>
              <a:t>Mentör öğretmen düzenli aralıklarla öğrenci ve velisi ile ayrı ayrı görüşür, görüşme sonuçlarını raporlandırarak rehber öğretmenle paylaşır. </a:t>
            </a:r>
          </a:p>
        </p:txBody>
      </p:sp>
      <p:sp>
        <p:nvSpPr>
          <p:cNvPr name="Freeform 27" id="27"/>
          <p:cNvSpPr/>
          <p:nvPr/>
        </p:nvSpPr>
        <p:spPr>
          <a:xfrm flipH="false" flipV="false" rot="0">
            <a:off x="1285821" y="69071"/>
            <a:ext cx="1215355" cy="1186069"/>
          </a:xfrm>
          <a:custGeom>
            <a:avLst/>
            <a:gdLst/>
            <a:ahLst/>
            <a:cxnLst/>
            <a:rect r="r" b="b" t="t" l="l"/>
            <a:pathLst>
              <a:path h="1186069" w="1215355">
                <a:moveTo>
                  <a:pt x="0" y="0"/>
                </a:moveTo>
                <a:lnTo>
                  <a:pt x="1215354" y="0"/>
                </a:lnTo>
                <a:lnTo>
                  <a:pt x="1215354" y="1186068"/>
                </a:lnTo>
                <a:lnTo>
                  <a:pt x="0" y="1186068"/>
                </a:lnTo>
                <a:lnTo>
                  <a:pt x="0" y="0"/>
                </a:lnTo>
                <a:close/>
              </a:path>
            </a:pathLst>
          </a:custGeom>
          <a:blipFill>
            <a:blip r:embed="rId9"/>
            <a:stretch>
              <a:fillRect l="-25301" t="-22839" r="-838554" b="-253086"/>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752211" y="658823"/>
            <a:ext cx="16916906" cy="8969354"/>
            <a:chOff x="0" y="0"/>
            <a:chExt cx="4455482" cy="2362299"/>
          </a:xfrm>
        </p:grpSpPr>
        <p:sp>
          <p:nvSpPr>
            <p:cNvPr name="Freeform 4" id="4"/>
            <p:cNvSpPr/>
            <p:nvPr/>
          </p:nvSpPr>
          <p:spPr>
            <a:xfrm flipH="false" flipV="false" rot="0">
              <a:off x="0" y="0"/>
              <a:ext cx="4455482" cy="2362299"/>
            </a:xfrm>
            <a:custGeom>
              <a:avLst/>
              <a:gdLst/>
              <a:ahLst/>
              <a:cxnLst/>
              <a:rect r="r" b="b" t="t" l="l"/>
              <a:pathLst>
                <a:path h="2362299" w="4455482">
                  <a:moveTo>
                    <a:pt x="0" y="0"/>
                  </a:moveTo>
                  <a:lnTo>
                    <a:pt x="4455482" y="0"/>
                  </a:lnTo>
                  <a:lnTo>
                    <a:pt x="4455482" y="2362299"/>
                  </a:lnTo>
                  <a:lnTo>
                    <a:pt x="0" y="2362299"/>
                  </a:lnTo>
                  <a:close/>
                </a:path>
              </a:pathLst>
            </a:custGeom>
            <a:solidFill>
              <a:srgbClr val="000000">
                <a:alpha val="0"/>
              </a:srgbClr>
            </a:solidFill>
            <a:ln w="95250" cap="sq">
              <a:solidFill>
                <a:srgbClr val="FFFFFF"/>
              </a:solidFill>
              <a:prstDash val="solid"/>
              <a:miter/>
            </a:ln>
          </p:spPr>
        </p:sp>
        <p:sp>
          <p:nvSpPr>
            <p:cNvPr name="TextBox 5" id="5"/>
            <p:cNvSpPr txBox="true"/>
            <p:nvPr/>
          </p:nvSpPr>
          <p:spPr>
            <a:xfrm>
              <a:off x="0" y="-38100"/>
              <a:ext cx="4455482" cy="2400399"/>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200725" y="1255139"/>
            <a:ext cx="1431500" cy="489151"/>
          </a:xfrm>
          <a:custGeom>
            <a:avLst/>
            <a:gdLst/>
            <a:ahLst/>
            <a:cxnLst/>
            <a:rect r="r" b="b" t="t" l="l"/>
            <a:pathLst>
              <a:path h="489151" w="1431500">
                <a:moveTo>
                  <a:pt x="0" y="0"/>
                </a:moveTo>
                <a:lnTo>
                  <a:pt x="1431499" y="0"/>
                </a:lnTo>
                <a:lnTo>
                  <a:pt x="1431499" y="489152"/>
                </a:lnTo>
                <a:lnTo>
                  <a:pt x="0" y="489152"/>
                </a:lnTo>
                <a:lnTo>
                  <a:pt x="0" y="0"/>
                </a:lnTo>
                <a:close/>
              </a:path>
            </a:pathLst>
          </a:custGeom>
          <a:blipFill>
            <a:blip r:embed="rId3">
              <a:alphaModFix amt="75000"/>
            </a:blip>
            <a:stretch>
              <a:fillRect l="-36507" t="0" r="-36507" b="0"/>
            </a:stretch>
          </a:blipFill>
        </p:spPr>
      </p:sp>
      <p:sp>
        <p:nvSpPr>
          <p:cNvPr name="Freeform 7" id="7"/>
          <p:cNvSpPr/>
          <p:nvPr/>
        </p:nvSpPr>
        <p:spPr>
          <a:xfrm flipH="false" flipV="false" rot="-5400000">
            <a:off x="1758092" y="516754"/>
            <a:ext cx="1636512" cy="489151"/>
          </a:xfrm>
          <a:custGeom>
            <a:avLst/>
            <a:gdLst/>
            <a:ahLst/>
            <a:cxnLst/>
            <a:rect r="r" b="b" t="t" l="l"/>
            <a:pathLst>
              <a:path h="489151" w="1636512">
                <a:moveTo>
                  <a:pt x="0" y="0"/>
                </a:moveTo>
                <a:lnTo>
                  <a:pt x="1636512" y="0"/>
                </a:lnTo>
                <a:lnTo>
                  <a:pt x="1636512" y="489151"/>
                </a:lnTo>
                <a:lnTo>
                  <a:pt x="0" y="489151"/>
                </a:lnTo>
                <a:lnTo>
                  <a:pt x="0" y="0"/>
                </a:lnTo>
                <a:close/>
              </a:path>
            </a:pathLst>
          </a:custGeom>
          <a:blipFill>
            <a:blip r:embed="rId3">
              <a:alphaModFix amt="35000"/>
            </a:blip>
            <a:stretch>
              <a:fillRect l="-19406" t="0" r="-31934" b="0"/>
            </a:stretch>
          </a:blipFill>
        </p:spPr>
      </p:sp>
      <p:sp>
        <p:nvSpPr>
          <p:cNvPr name="Freeform 8" id="8"/>
          <p:cNvSpPr/>
          <p:nvPr/>
        </p:nvSpPr>
        <p:spPr>
          <a:xfrm flipH="true" flipV="false" rot="-5400000">
            <a:off x="455019" y="516754"/>
            <a:ext cx="1636512" cy="489151"/>
          </a:xfrm>
          <a:custGeom>
            <a:avLst/>
            <a:gdLst/>
            <a:ahLst/>
            <a:cxnLst/>
            <a:rect r="r" b="b" t="t" l="l"/>
            <a:pathLst>
              <a:path h="489151" w="1636512">
                <a:moveTo>
                  <a:pt x="1636513" y="0"/>
                </a:moveTo>
                <a:lnTo>
                  <a:pt x="0" y="0"/>
                </a:lnTo>
                <a:lnTo>
                  <a:pt x="0" y="489151"/>
                </a:lnTo>
                <a:lnTo>
                  <a:pt x="1636513" y="489151"/>
                </a:lnTo>
                <a:lnTo>
                  <a:pt x="1636513" y="0"/>
                </a:lnTo>
                <a:close/>
              </a:path>
            </a:pathLst>
          </a:custGeom>
          <a:blipFill>
            <a:blip r:embed="rId3">
              <a:alphaModFix amt="35000"/>
            </a:blip>
            <a:stretch>
              <a:fillRect l="-31934" t="0" r="-19406" b="0"/>
            </a:stretch>
          </a:blipFill>
        </p:spPr>
      </p:sp>
      <p:grpSp>
        <p:nvGrpSpPr>
          <p:cNvPr name="Group 9" id="9"/>
          <p:cNvGrpSpPr/>
          <p:nvPr/>
        </p:nvGrpSpPr>
        <p:grpSpPr>
          <a:xfrm rot="0">
            <a:off x="1200725" y="0"/>
            <a:ext cx="1431500" cy="1579586"/>
            <a:chOff x="0" y="0"/>
            <a:chExt cx="736600" cy="812800"/>
          </a:xfrm>
        </p:grpSpPr>
        <p:sp>
          <p:nvSpPr>
            <p:cNvPr name="Freeform 10" id="10"/>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FFFFFF"/>
            </a:solidFill>
          </p:spPr>
        </p:sp>
        <p:sp>
          <p:nvSpPr>
            <p:cNvPr name="TextBox 11" id="11"/>
            <p:cNvSpPr txBox="true"/>
            <p:nvPr/>
          </p:nvSpPr>
          <p:spPr>
            <a:xfrm>
              <a:off x="0" y="-38100"/>
              <a:ext cx="736600" cy="7239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9210665" y="1405223"/>
            <a:ext cx="8151214" cy="5246370"/>
            <a:chOff x="0" y="0"/>
            <a:chExt cx="5513070" cy="3548380"/>
          </a:xfrm>
        </p:grpSpPr>
        <p:sp>
          <p:nvSpPr>
            <p:cNvPr name="Freeform 13" id="13"/>
            <p:cNvSpPr/>
            <p:nvPr/>
          </p:nvSpPr>
          <p:spPr>
            <a:xfrm flipH="false" flipV="false" rot="0">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0"/>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solidFill>
              <a:srgbClr val="FFFFFF"/>
            </a:solidFill>
            <a:ln w="12700">
              <a:solidFill>
                <a:srgbClr val="000000"/>
              </a:solidFill>
            </a:ln>
          </p:spPr>
        </p:sp>
      </p:grpSp>
      <p:grpSp>
        <p:nvGrpSpPr>
          <p:cNvPr name="Group 14" id="14"/>
          <p:cNvGrpSpPr/>
          <p:nvPr/>
        </p:nvGrpSpPr>
        <p:grpSpPr>
          <a:xfrm rot="0">
            <a:off x="9612174" y="1468711"/>
            <a:ext cx="7647126" cy="4921924"/>
            <a:chOff x="0" y="0"/>
            <a:chExt cx="5513070" cy="3548380"/>
          </a:xfrm>
        </p:grpSpPr>
        <p:sp>
          <p:nvSpPr>
            <p:cNvPr name="Freeform 15" id="15"/>
            <p:cNvSpPr/>
            <p:nvPr/>
          </p:nvSpPr>
          <p:spPr>
            <a:xfrm flipH="false" flipV="false" rot="0">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0"/>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4"/>
              <a:stretch>
                <a:fillRect l="0" t="-1775" r="0" b="-1775"/>
              </a:stretch>
            </a:blipFill>
          </p:spPr>
        </p:sp>
      </p:grpSp>
      <p:sp>
        <p:nvSpPr>
          <p:cNvPr name="Freeform 16" id="16"/>
          <p:cNvSpPr/>
          <p:nvPr/>
        </p:nvSpPr>
        <p:spPr>
          <a:xfrm flipH="false" flipV="false" rot="0">
            <a:off x="1711250" y="2184584"/>
            <a:ext cx="879048" cy="883869"/>
          </a:xfrm>
          <a:custGeom>
            <a:avLst/>
            <a:gdLst/>
            <a:ahLst/>
            <a:cxnLst/>
            <a:rect r="r" b="b" t="t" l="l"/>
            <a:pathLst>
              <a:path h="883869" w="879048">
                <a:moveTo>
                  <a:pt x="0" y="0"/>
                </a:moveTo>
                <a:lnTo>
                  <a:pt x="879047" y="0"/>
                </a:lnTo>
                <a:lnTo>
                  <a:pt x="879047" y="883869"/>
                </a:lnTo>
                <a:lnTo>
                  <a:pt x="0" y="8838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711250" y="4470472"/>
            <a:ext cx="879048" cy="883869"/>
          </a:xfrm>
          <a:custGeom>
            <a:avLst/>
            <a:gdLst/>
            <a:ahLst/>
            <a:cxnLst/>
            <a:rect r="r" b="b" t="t" l="l"/>
            <a:pathLst>
              <a:path h="883869" w="879048">
                <a:moveTo>
                  <a:pt x="0" y="0"/>
                </a:moveTo>
                <a:lnTo>
                  <a:pt x="879047" y="0"/>
                </a:lnTo>
                <a:lnTo>
                  <a:pt x="879047" y="883869"/>
                </a:lnTo>
                <a:lnTo>
                  <a:pt x="0" y="8838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true" flipV="false" rot="0">
            <a:off x="14170934" y="7167563"/>
            <a:ext cx="4117066" cy="1260159"/>
          </a:xfrm>
          <a:custGeom>
            <a:avLst/>
            <a:gdLst/>
            <a:ahLst/>
            <a:cxnLst/>
            <a:rect r="r" b="b" t="t" l="l"/>
            <a:pathLst>
              <a:path h="1260159" w="4117066">
                <a:moveTo>
                  <a:pt x="4117066" y="0"/>
                </a:moveTo>
                <a:lnTo>
                  <a:pt x="0" y="0"/>
                </a:lnTo>
                <a:lnTo>
                  <a:pt x="0" y="1260159"/>
                </a:lnTo>
                <a:lnTo>
                  <a:pt x="4117066" y="1260159"/>
                </a:lnTo>
                <a:lnTo>
                  <a:pt x="4117066"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1285821" y="69071"/>
            <a:ext cx="1215355" cy="1186069"/>
          </a:xfrm>
          <a:custGeom>
            <a:avLst/>
            <a:gdLst/>
            <a:ahLst/>
            <a:cxnLst/>
            <a:rect r="r" b="b" t="t" l="l"/>
            <a:pathLst>
              <a:path h="1186069" w="1215355">
                <a:moveTo>
                  <a:pt x="0" y="0"/>
                </a:moveTo>
                <a:lnTo>
                  <a:pt x="1215354" y="0"/>
                </a:lnTo>
                <a:lnTo>
                  <a:pt x="1215354" y="1186068"/>
                </a:lnTo>
                <a:lnTo>
                  <a:pt x="0" y="1186068"/>
                </a:lnTo>
                <a:lnTo>
                  <a:pt x="0" y="0"/>
                </a:lnTo>
                <a:close/>
              </a:path>
            </a:pathLst>
          </a:custGeom>
          <a:blipFill>
            <a:blip r:embed="rId9"/>
            <a:stretch>
              <a:fillRect l="-25301" t="-22839" r="-838554" b="-253086"/>
            </a:stretch>
          </a:blipFill>
        </p:spPr>
      </p:sp>
      <p:sp>
        <p:nvSpPr>
          <p:cNvPr name="Freeform 20" id="20"/>
          <p:cNvSpPr/>
          <p:nvPr/>
        </p:nvSpPr>
        <p:spPr>
          <a:xfrm flipH="false" flipV="false" rot="0">
            <a:off x="1753177" y="6554491"/>
            <a:ext cx="879048" cy="883869"/>
          </a:xfrm>
          <a:custGeom>
            <a:avLst/>
            <a:gdLst/>
            <a:ahLst/>
            <a:cxnLst/>
            <a:rect r="r" b="b" t="t" l="l"/>
            <a:pathLst>
              <a:path h="883869" w="879048">
                <a:moveTo>
                  <a:pt x="0" y="0"/>
                </a:moveTo>
                <a:lnTo>
                  <a:pt x="879047" y="0"/>
                </a:lnTo>
                <a:lnTo>
                  <a:pt x="879047" y="883868"/>
                </a:lnTo>
                <a:lnTo>
                  <a:pt x="0" y="8838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1874708" y="2365686"/>
            <a:ext cx="552131" cy="464515"/>
          </a:xfrm>
          <a:prstGeom prst="rect">
            <a:avLst/>
          </a:prstGeom>
        </p:spPr>
        <p:txBody>
          <a:bodyPr anchor="t" rtlCol="false" tIns="0" lIns="0" bIns="0" rIns="0">
            <a:spAutoFit/>
          </a:bodyPr>
          <a:lstStyle/>
          <a:p>
            <a:pPr algn="ctr">
              <a:lnSpc>
                <a:spcPts val="3796"/>
              </a:lnSpc>
              <a:spcBef>
                <a:spcPct val="0"/>
              </a:spcBef>
            </a:pPr>
            <a:r>
              <a:rPr lang="en-US" b="true" sz="2711">
                <a:solidFill>
                  <a:srgbClr val="0D776C"/>
                </a:solidFill>
                <a:latin typeface="Open Sans Bold"/>
                <a:ea typeface="Open Sans Bold"/>
                <a:cs typeface="Open Sans Bold"/>
                <a:sym typeface="Open Sans Bold"/>
              </a:rPr>
              <a:t>4</a:t>
            </a:r>
          </a:p>
        </p:txBody>
      </p:sp>
      <p:sp>
        <p:nvSpPr>
          <p:cNvPr name="TextBox 22" id="22"/>
          <p:cNvSpPr txBox="true"/>
          <p:nvPr/>
        </p:nvSpPr>
        <p:spPr>
          <a:xfrm rot="0">
            <a:off x="2914417" y="2194381"/>
            <a:ext cx="5912209" cy="1554480"/>
          </a:xfrm>
          <a:prstGeom prst="rect">
            <a:avLst/>
          </a:prstGeom>
        </p:spPr>
        <p:txBody>
          <a:bodyPr anchor="t" rtlCol="false" tIns="0" lIns="0" bIns="0" rIns="0">
            <a:spAutoFit/>
          </a:bodyPr>
          <a:lstStyle/>
          <a:p>
            <a:pPr algn="l">
              <a:lnSpc>
                <a:spcPts val="2519"/>
              </a:lnSpc>
              <a:spcBef>
                <a:spcPct val="0"/>
              </a:spcBef>
            </a:pPr>
            <a:r>
              <a:rPr lang="en-US" sz="1799">
                <a:solidFill>
                  <a:srgbClr val="FFFFFF"/>
                </a:solidFill>
                <a:latin typeface="Open Sans"/>
                <a:ea typeface="Open Sans"/>
                <a:cs typeface="Open Sans"/>
                <a:sym typeface="Open Sans"/>
              </a:rPr>
              <a:t>Öğrencilerin eğitimsel sürecine destek olmak amacıyla  sınav sonuçları öğrenci ile birlikte analiz edilerek öğrencilerin bireysel planlamalarını yapmalarına rehberlik eder ve bu anlamda akademik ilerlemesine yardımcı olunur. </a:t>
            </a:r>
          </a:p>
        </p:txBody>
      </p:sp>
      <p:sp>
        <p:nvSpPr>
          <p:cNvPr name="TextBox 23" id="23"/>
          <p:cNvSpPr txBox="true"/>
          <p:nvPr/>
        </p:nvSpPr>
        <p:spPr>
          <a:xfrm rot="0">
            <a:off x="1874708" y="4613289"/>
            <a:ext cx="552131" cy="464515"/>
          </a:xfrm>
          <a:prstGeom prst="rect">
            <a:avLst/>
          </a:prstGeom>
        </p:spPr>
        <p:txBody>
          <a:bodyPr anchor="t" rtlCol="false" tIns="0" lIns="0" bIns="0" rIns="0">
            <a:spAutoFit/>
          </a:bodyPr>
          <a:lstStyle/>
          <a:p>
            <a:pPr algn="ctr">
              <a:lnSpc>
                <a:spcPts val="3796"/>
              </a:lnSpc>
              <a:spcBef>
                <a:spcPct val="0"/>
              </a:spcBef>
            </a:pPr>
            <a:r>
              <a:rPr lang="en-US" b="true" sz="2711">
                <a:solidFill>
                  <a:srgbClr val="0D776C"/>
                </a:solidFill>
                <a:latin typeface="Open Sans Bold"/>
                <a:ea typeface="Open Sans Bold"/>
                <a:cs typeface="Open Sans Bold"/>
                <a:sym typeface="Open Sans Bold"/>
              </a:rPr>
              <a:t>5</a:t>
            </a:r>
          </a:p>
        </p:txBody>
      </p:sp>
      <p:sp>
        <p:nvSpPr>
          <p:cNvPr name="TextBox 24" id="24"/>
          <p:cNvSpPr txBox="true"/>
          <p:nvPr/>
        </p:nvSpPr>
        <p:spPr>
          <a:xfrm rot="0">
            <a:off x="2914417" y="6362060"/>
            <a:ext cx="5912209" cy="1240155"/>
          </a:xfrm>
          <a:prstGeom prst="rect">
            <a:avLst/>
          </a:prstGeom>
        </p:spPr>
        <p:txBody>
          <a:bodyPr anchor="t" rtlCol="false" tIns="0" lIns="0" bIns="0" rIns="0">
            <a:spAutoFit/>
          </a:bodyPr>
          <a:lstStyle/>
          <a:p>
            <a:pPr algn="l">
              <a:lnSpc>
                <a:spcPts val="2519"/>
              </a:lnSpc>
              <a:spcBef>
                <a:spcPct val="0"/>
              </a:spcBef>
            </a:pPr>
            <a:r>
              <a:rPr lang="en-US" sz="1799">
                <a:solidFill>
                  <a:srgbClr val="FFFFFF"/>
                </a:solidFill>
                <a:latin typeface="Open Sans"/>
                <a:ea typeface="Open Sans"/>
                <a:cs typeface="Open Sans"/>
                <a:sym typeface="Open Sans"/>
              </a:rPr>
              <a:t>Rehber öğretmenler de mentor öğretmenlerle ayda bir yaptıkları bireysel görüşmelerde öğrencilerle ilgili bilgi alışverişinde bulunur ve yapılacak çalışmaları birlikte planlarlar. </a:t>
            </a:r>
          </a:p>
        </p:txBody>
      </p:sp>
      <p:sp>
        <p:nvSpPr>
          <p:cNvPr name="TextBox 25" id="25"/>
          <p:cNvSpPr txBox="true"/>
          <p:nvPr/>
        </p:nvSpPr>
        <p:spPr>
          <a:xfrm rot="0">
            <a:off x="1893498" y="6735592"/>
            <a:ext cx="552131" cy="464515"/>
          </a:xfrm>
          <a:prstGeom prst="rect">
            <a:avLst/>
          </a:prstGeom>
        </p:spPr>
        <p:txBody>
          <a:bodyPr anchor="t" rtlCol="false" tIns="0" lIns="0" bIns="0" rIns="0">
            <a:spAutoFit/>
          </a:bodyPr>
          <a:lstStyle/>
          <a:p>
            <a:pPr algn="ctr">
              <a:lnSpc>
                <a:spcPts val="3796"/>
              </a:lnSpc>
              <a:spcBef>
                <a:spcPct val="0"/>
              </a:spcBef>
            </a:pPr>
            <a:r>
              <a:rPr lang="en-US" b="true" sz="2711">
                <a:solidFill>
                  <a:srgbClr val="0D776C"/>
                </a:solidFill>
                <a:latin typeface="Open Sans Bold"/>
                <a:ea typeface="Open Sans Bold"/>
                <a:cs typeface="Open Sans Bold"/>
                <a:sym typeface="Open Sans Bold"/>
              </a:rPr>
              <a:t>6</a:t>
            </a:r>
          </a:p>
        </p:txBody>
      </p:sp>
      <p:sp>
        <p:nvSpPr>
          <p:cNvPr name="TextBox 26" id="26"/>
          <p:cNvSpPr txBox="true"/>
          <p:nvPr/>
        </p:nvSpPr>
        <p:spPr>
          <a:xfrm rot="0">
            <a:off x="2914417" y="4239756"/>
            <a:ext cx="5912209" cy="1240155"/>
          </a:xfrm>
          <a:prstGeom prst="rect">
            <a:avLst/>
          </a:prstGeom>
        </p:spPr>
        <p:txBody>
          <a:bodyPr anchor="t" rtlCol="false" tIns="0" lIns="0" bIns="0" rIns="0">
            <a:spAutoFit/>
          </a:bodyPr>
          <a:lstStyle/>
          <a:p>
            <a:pPr algn="l">
              <a:lnSpc>
                <a:spcPts val="2519"/>
              </a:lnSpc>
              <a:spcBef>
                <a:spcPct val="0"/>
              </a:spcBef>
            </a:pPr>
            <a:r>
              <a:rPr lang="en-US" sz="1799">
                <a:solidFill>
                  <a:srgbClr val="FFFFFF"/>
                </a:solidFill>
                <a:latin typeface="Open Sans"/>
                <a:ea typeface="Open Sans"/>
                <a:cs typeface="Open Sans"/>
                <a:sym typeface="Open Sans"/>
              </a:rPr>
              <a:t>Öğrencilerin okuldaki durumları belirli aralıklarla gözden geçirilerek öğrencinin kendi farkındalığının artması sağlanarak, öğrencinin kendisini değerlendirmesi sağlanır.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709459" y="662105"/>
            <a:ext cx="16939383" cy="9072044"/>
            <a:chOff x="0" y="0"/>
            <a:chExt cx="4461401" cy="2389345"/>
          </a:xfrm>
        </p:grpSpPr>
        <p:sp>
          <p:nvSpPr>
            <p:cNvPr name="Freeform 4" id="4"/>
            <p:cNvSpPr/>
            <p:nvPr/>
          </p:nvSpPr>
          <p:spPr>
            <a:xfrm flipH="false" flipV="false" rot="0">
              <a:off x="0" y="0"/>
              <a:ext cx="4461401" cy="2389345"/>
            </a:xfrm>
            <a:custGeom>
              <a:avLst/>
              <a:gdLst/>
              <a:ahLst/>
              <a:cxnLst/>
              <a:rect r="r" b="b" t="t" l="l"/>
              <a:pathLst>
                <a:path h="2389345" w="4461401">
                  <a:moveTo>
                    <a:pt x="0" y="0"/>
                  </a:moveTo>
                  <a:lnTo>
                    <a:pt x="4461401" y="0"/>
                  </a:lnTo>
                  <a:lnTo>
                    <a:pt x="4461401" y="2389345"/>
                  </a:lnTo>
                  <a:lnTo>
                    <a:pt x="0" y="2389345"/>
                  </a:lnTo>
                  <a:close/>
                </a:path>
              </a:pathLst>
            </a:custGeom>
            <a:solidFill>
              <a:srgbClr val="000000">
                <a:alpha val="0"/>
              </a:srgbClr>
            </a:solidFill>
            <a:ln w="95250" cap="sq">
              <a:solidFill>
                <a:srgbClr val="FFFFFF"/>
              </a:solidFill>
              <a:prstDash val="solid"/>
              <a:miter/>
            </a:ln>
          </p:spPr>
        </p:sp>
        <p:sp>
          <p:nvSpPr>
            <p:cNvPr name="TextBox 5" id="5"/>
            <p:cNvSpPr txBox="true"/>
            <p:nvPr/>
          </p:nvSpPr>
          <p:spPr>
            <a:xfrm>
              <a:off x="0" y="-38100"/>
              <a:ext cx="4461401" cy="2427445"/>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200725" y="1255139"/>
            <a:ext cx="1431500" cy="489151"/>
          </a:xfrm>
          <a:custGeom>
            <a:avLst/>
            <a:gdLst/>
            <a:ahLst/>
            <a:cxnLst/>
            <a:rect r="r" b="b" t="t" l="l"/>
            <a:pathLst>
              <a:path h="489151" w="1431500">
                <a:moveTo>
                  <a:pt x="0" y="0"/>
                </a:moveTo>
                <a:lnTo>
                  <a:pt x="1431499" y="0"/>
                </a:lnTo>
                <a:lnTo>
                  <a:pt x="1431499" y="489152"/>
                </a:lnTo>
                <a:lnTo>
                  <a:pt x="0" y="489152"/>
                </a:lnTo>
                <a:lnTo>
                  <a:pt x="0" y="0"/>
                </a:lnTo>
                <a:close/>
              </a:path>
            </a:pathLst>
          </a:custGeom>
          <a:blipFill>
            <a:blip r:embed="rId3">
              <a:alphaModFix amt="75000"/>
            </a:blip>
            <a:stretch>
              <a:fillRect l="-36507" t="0" r="-36507" b="0"/>
            </a:stretch>
          </a:blipFill>
        </p:spPr>
      </p:sp>
      <p:sp>
        <p:nvSpPr>
          <p:cNvPr name="Freeform 7" id="7"/>
          <p:cNvSpPr/>
          <p:nvPr/>
        </p:nvSpPr>
        <p:spPr>
          <a:xfrm flipH="false" flipV="false" rot="-5400000">
            <a:off x="1758092" y="516754"/>
            <a:ext cx="1636512" cy="489151"/>
          </a:xfrm>
          <a:custGeom>
            <a:avLst/>
            <a:gdLst/>
            <a:ahLst/>
            <a:cxnLst/>
            <a:rect r="r" b="b" t="t" l="l"/>
            <a:pathLst>
              <a:path h="489151" w="1636512">
                <a:moveTo>
                  <a:pt x="0" y="0"/>
                </a:moveTo>
                <a:lnTo>
                  <a:pt x="1636512" y="0"/>
                </a:lnTo>
                <a:lnTo>
                  <a:pt x="1636512" y="489151"/>
                </a:lnTo>
                <a:lnTo>
                  <a:pt x="0" y="489151"/>
                </a:lnTo>
                <a:lnTo>
                  <a:pt x="0" y="0"/>
                </a:lnTo>
                <a:close/>
              </a:path>
            </a:pathLst>
          </a:custGeom>
          <a:blipFill>
            <a:blip r:embed="rId3">
              <a:alphaModFix amt="35000"/>
            </a:blip>
            <a:stretch>
              <a:fillRect l="-19406" t="0" r="-31934" b="0"/>
            </a:stretch>
          </a:blipFill>
        </p:spPr>
      </p:sp>
      <p:sp>
        <p:nvSpPr>
          <p:cNvPr name="Freeform 8" id="8"/>
          <p:cNvSpPr/>
          <p:nvPr/>
        </p:nvSpPr>
        <p:spPr>
          <a:xfrm flipH="true" flipV="false" rot="-5400000">
            <a:off x="455019" y="516754"/>
            <a:ext cx="1636512" cy="489151"/>
          </a:xfrm>
          <a:custGeom>
            <a:avLst/>
            <a:gdLst/>
            <a:ahLst/>
            <a:cxnLst/>
            <a:rect r="r" b="b" t="t" l="l"/>
            <a:pathLst>
              <a:path h="489151" w="1636512">
                <a:moveTo>
                  <a:pt x="1636513" y="0"/>
                </a:moveTo>
                <a:lnTo>
                  <a:pt x="0" y="0"/>
                </a:lnTo>
                <a:lnTo>
                  <a:pt x="0" y="489151"/>
                </a:lnTo>
                <a:lnTo>
                  <a:pt x="1636513" y="489151"/>
                </a:lnTo>
                <a:lnTo>
                  <a:pt x="1636513" y="0"/>
                </a:lnTo>
                <a:close/>
              </a:path>
            </a:pathLst>
          </a:custGeom>
          <a:blipFill>
            <a:blip r:embed="rId3">
              <a:alphaModFix amt="35000"/>
            </a:blip>
            <a:stretch>
              <a:fillRect l="-31934" t="0" r="-19406" b="0"/>
            </a:stretch>
          </a:blipFill>
        </p:spPr>
      </p:sp>
      <p:grpSp>
        <p:nvGrpSpPr>
          <p:cNvPr name="Group 9" id="9"/>
          <p:cNvGrpSpPr/>
          <p:nvPr/>
        </p:nvGrpSpPr>
        <p:grpSpPr>
          <a:xfrm rot="0">
            <a:off x="1200725" y="0"/>
            <a:ext cx="1431500" cy="1579586"/>
            <a:chOff x="0" y="0"/>
            <a:chExt cx="736600" cy="812800"/>
          </a:xfrm>
        </p:grpSpPr>
        <p:sp>
          <p:nvSpPr>
            <p:cNvPr name="Freeform 10" id="10"/>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FFFFFF"/>
            </a:solidFill>
          </p:spPr>
        </p:sp>
        <p:sp>
          <p:nvSpPr>
            <p:cNvPr name="TextBox 11" id="11"/>
            <p:cNvSpPr txBox="true"/>
            <p:nvPr/>
          </p:nvSpPr>
          <p:spPr>
            <a:xfrm>
              <a:off x="0" y="-38100"/>
              <a:ext cx="736600" cy="7239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0352013" y="2791175"/>
            <a:ext cx="690316" cy="694102"/>
          </a:xfrm>
          <a:custGeom>
            <a:avLst/>
            <a:gdLst/>
            <a:ahLst/>
            <a:cxnLst/>
            <a:rect r="r" b="b" t="t" l="l"/>
            <a:pathLst>
              <a:path h="694102" w="690316">
                <a:moveTo>
                  <a:pt x="0" y="0"/>
                </a:moveTo>
                <a:lnTo>
                  <a:pt x="690315" y="0"/>
                </a:lnTo>
                <a:lnTo>
                  <a:pt x="690315" y="694102"/>
                </a:lnTo>
                <a:lnTo>
                  <a:pt x="0" y="6941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0352013" y="3870284"/>
            <a:ext cx="690316" cy="694102"/>
          </a:xfrm>
          <a:custGeom>
            <a:avLst/>
            <a:gdLst/>
            <a:ahLst/>
            <a:cxnLst/>
            <a:rect r="r" b="b" t="t" l="l"/>
            <a:pathLst>
              <a:path h="694102" w="690316">
                <a:moveTo>
                  <a:pt x="0" y="0"/>
                </a:moveTo>
                <a:lnTo>
                  <a:pt x="690315" y="0"/>
                </a:lnTo>
                <a:lnTo>
                  <a:pt x="690315" y="694101"/>
                </a:lnTo>
                <a:lnTo>
                  <a:pt x="0" y="6941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0352013" y="4949392"/>
            <a:ext cx="690316" cy="694102"/>
          </a:xfrm>
          <a:custGeom>
            <a:avLst/>
            <a:gdLst/>
            <a:ahLst/>
            <a:cxnLst/>
            <a:rect r="r" b="b" t="t" l="l"/>
            <a:pathLst>
              <a:path h="694102" w="690316">
                <a:moveTo>
                  <a:pt x="0" y="0"/>
                </a:moveTo>
                <a:lnTo>
                  <a:pt x="690315" y="0"/>
                </a:lnTo>
                <a:lnTo>
                  <a:pt x="690315" y="694102"/>
                </a:lnTo>
                <a:lnTo>
                  <a:pt x="0" y="6941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0352013" y="6028500"/>
            <a:ext cx="690316" cy="694102"/>
          </a:xfrm>
          <a:custGeom>
            <a:avLst/>
            <a:gdLst/>
            <a:ahLst/>
            <a:cxnLst/>
            <a:rect r="r" b="b" t="t" l="l"/>
            <a:pathLst>
              <a:path h="694102" w="690316">
                <a:moveTo>
                  <a:pt x="0" y="0"/>
                </a:moveTo>
                <a:lnTo>
                  <a:pt x="690315" y="0"/>
                </a:lnTo>
                <a:lnTo>
                  <a:pt x="690315" y="694102"/>
                </a:lnTo>
                <a:lnTo>
                  <a:pt x="0" y="6941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true" flipV="false" rot="0">
            <a:off x="14273219" y="8489830"/>
            <a:ext cx="3597384" cy="1101094"/>
          </a:xfrm>
          <a:custGeom>
            <a:avLst/>
            <a:gdLst/>
            <a:ahLst/>
            <a:cxnLst/>
            <a:rect r="r" b="b" t="t" l="l"/>
            <a:pathLst>
              <a:path h="1101094" w="3597384">
                <a:moveTo>
                  <a:pt x="3597385" y="0"/>
                </a:moveTo>
                <a:lnTo>
                  <a:pt x="0" y="0"/>
                </a:lnTo>
                <a:lnTo>
                  <a:pt x="0" y="1101094"/>
                </a:lnTo>
                <a:lnTo>
                  <a:pt x="3597385" y="1101094"/>
                </a:lnTo>
                <a:lnTo>
                  <a:pt x="359738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285821" y="69071"/>
            <a:ext cx="1215355" cy="1186069"/>
          </a:xfrm>
          <a:custGeom>
            <a:avLst/>
            <a:gdLst/>
            <a:ahLst/>
            <a:cxnLst/>
            <a:rect r="r" b="b" t="t" l="l"/>
            <a:pathLst>
              <a:path h="1186069" w="1215355">
                <a:moveTo>
                  <a:pt x="0" y="0"/>
                </a:moveTo>
                <a:lnTo>
                  <a:pt x="1215354" y="0"/>
                </a:lnTo>
                <a:lnTo>
                  <a:pt x="1215354" y="1186068"/>
                </a:lnTo>
                <a:lnTo>
                  <a:pt x="0" y="1186068"/>
                </a:lnTo>
                <a:lnTo>
                  <a:pt x="0" y="0"/>
                </a:lnTo>
                <a:close/>
              </a:path>
            </a:pathLst>
          </a:custGeom>
          <a:blipFill>
            <a:blip r:embed="rId8"/>
            <a:stretch>
              <a:fillRect l="-25301" t="-22839" r="-838554" b="-253086"/>
            </a:stretch>
          </a:blipFill>
        </p:spPr>
      </p:sp>
      <p:sp>
        <p:nvSpPr>
          <p:cNvPr name="Freeform 18" id="18"/>
          <p:cNvSpPr/>
          <p:nvPr/>
        </p:nvSpPr>
        <p:spPr>
          <a:xfrm flipH="false" flipV="false" rot="0">
            <a:off x="1028700" y="3431112"/>
            <a:ext cx="8831087" cy="5563585"/>
          </a:xfrm>
          <a:custGeom>
            <a:avLst/>
            <a:gdLst/>
            <a:ahLst/>
            <a:cxnLst/>
            <a:rect r="r" b="b" t="t" l="l"/>
            <a:pathLst>
              <a:path h="5563585" w="8831087">
                <a:moveTo>
                  <a:pt x="0" y="0"/>
                </a:moveTo>
                <a:lnTo>
                  <a:pt x="8831087" y="0"/>
                </a:lnTo>
                <a:lnTo>
                  <a:pt x="8831087" y="5563585"/>
                </a:lnTo>
                <a:lnTo>
                  <a:pt x="0" y="5563585"/>
                </a:lnTo>
                <a:lnTo>
                  <a:pt x="0" y="0"/>
                </a:lnTo>
                <a:close/>
              </a:path>
            </a:pathLst>
          </a:custGeom>
          <a:blipFill>
            <a:blip r:embed="rId9"/>
            <a:stretch>
              <a:fillRect l="0" t="0" r="0" b="0"/>
            </a:stretch>
          </a:blipFill>
        </p:spPr>
      </p:sp>
      <p:sp>
        <p:nvSpPr>
          <p:cNvPr name="Freeform 19" id="19"/>
          <p:cNvSpPr/>
          <p:nvPr/>
        </p:nvSpPr>
        <p:spPr>
          <a:xfrm flipH="false" flipV="false" rot="0">
            <a:off x="10352013" y="7103602"/>
            <a:ext cx="690316" cy="694102"/>
          </a:xfrm>
          <a:custGeom>
            <a:avLst/>
            <a:gdLst/>
            <a:ahLst/>
            <a:cxnLst/>
            <a:rect r="r" b="b" t="t" l="l"/>
            <a:pathLst>
              <a:path h="694102" w="690316">
                <a:moveTo>
                  <a:pt x="0" y="0"/>
                </a:moveTo>
                <a:lnTo>
                  <a:pt x="690315" y="0"/>
                </a:lnTo>
                <a:lnTo>
                  <a:pt x="690315" y="694102"/>
                </a:lnTo>
                <a:lnTo>
                  <a:pt x="0" y="6941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0388057" y="2845341"/>
            <a:ext cx="618228" cy="585771"/>
          </a:xfrm>
          <a:custGeom>
            <a:avLst/>
            <a:gdLst/>
            <a:ahLst/>
            <a:cxnLst/>
            <a:rect r="r" b="b" t="t" l="l"/>
            <a:pathLst>
              <a:path h="585771" w="618228">
                <a:moveTo>
                  <a:pt x="0" y="0"/>
                </a:moveTo>
                <a:lnTo>
                  <a:pt x="618228" y="0"/>
                </a:lnTo>
                <a:lnTo>
                  <a:pt x="618228" y="585771"/>
                </a:lnTo>
                <a:lnTo>
                  <a:pt x="0" y="5857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1" id="21"/>
          <p:cNvSpPr txBox="true"/>
          <p:nvPr/>
        </p:nvSpPr>
        <p:spPr>
          <a:xfrm rot="0">
            <a:off x="10013072" y="949527"/>
            <a:ext cx="7635770" cy="1460649"/>
          </a:xfrm>
          <a:prstGeom prst="rect">
            <a:avLst/>
          </a:prstGeom>
        </p:spPr>
        <p:txBody>
          <a:bodyPr anchor="t" rtlCol="false" tIns="0" lIns="0" bIns="0" rIns="0">
            <a:spAutoFit/>
          </a:bodyPr>
          <a:lstStyle/>
          <a:p>
            <a:pPr algn="l">
              <a:lnSpc>
                <a:spcPts val="5851"/>
              </a:lnSpc>
            </a:pPr>
            <a:r>
              <a:rPr lang="en-US" sz="4680">
                <a:solidFill>
                  <a:srgbClr val="FFFFFF"/>
                </a:solidFill>
                <a:latin typeface="Finger Paint"/>
                <a:ea typeface="Finger Paint"/>
                <a:cs typeface="Finger Paint"/>
                <a:sym typeface="Finger Paint"/>
              </a:rPr>
              <a:t>KISACA;</a:t>
            </a:r>
          </a:p>
          <a:p>
            <a:pPr algn="l">
              <a:lnSpc>
                <a:spcPts val="5851"/>
              </a:lnSpc>
            </a:pPr>
            <a:r>
              <a:rPr lang="en-US" sz="4680">
                <a:solidFill>
                  <a:srgbClr val="FFFFFF"/>
                </a:solidFill>
                <a:latin typeface="Finger Paint"/>
                <a:ea typeface="Finger Paint"/>
                <a:cs typeface="Finger Paint"/>
                <a:sym typeface="Finger Paint"/>
              </a:rPr>
              <a:t>MENTÖR ÖĞRETMENLER</a:t>
            </a:r>
          </a:p>
        </p:txBody>
      </p:sp>
      <p:sp>
        <p:nvSpPr>
          <p:cNvPr name="TextBox 22" id="22"/>
          <p:cNvSpPr txBox="true"/>
          <p:nvPr/>
        </p:nvSpPr>
        <p:spPr>
          <a:xfrm rot="0">
            <a:off x="11287138" y="2839929"/>
            <a:ext cx="5497838" cy="297180"/>
          </a:xfrm>
          <a:prstGeom prst="rect">
            <a:avLst/>
          </a:prstGeom>
        </p:spPr>
        <p:txBody>
          <a:bodyPr anchor="t" rtlCol="false" tIns="0" lIns="0" bIns="0" rIns="0">
            <a:spAutoFit/>
          </a:bodyPr>
          <a:lstStyle/>
          <a:p>
            <a:pPr algn="l">
              <a:lnSpc>
                <a:spcPts val="2519"/>
              </a:lnSpc>
              <a:spcBef>
                <a:spcPct val="0"/>
              </a:spcBef>
            </a:pPr>
            <a:r>
              <a:rPr lang="en-US" sz="1799">
                <a:solidFill>
                  <a:srgbClr val="FFFFFF"/>
                </a:solidFill>
                <a:latin typeface="Open Sans"/>
                <a:ea typeface="Open Sans"/>
                <a:cs typeface="Open Sans"/>
                <a:sym typeface="Open Sans"/>
              </a:rPr>
              <a:t>Öğrencilerin gerçekçi hedefler belirlemesinde,</a:t>
            </a:r>
          </a:p>
        </p:txBody>
      </p:sp>
      <p:sp>
        <p:nvSpPr>
          <p:cNvPr name="TextBox 23" id="23"/>
          <p:cNvSpPr txBox="true"/>
          <p:nvPr/>
        </p:nvSpPr>
        <p:spPr>
          <a:xfrm rot="0">
            <a:off x="11287138" y="3699166"/>
            <a:ext cx="5972162" cy="925830"/>
          </a:xfrm>
          <a:prstGeom prst="rect">
            <a:avLst/>
          </a:prstGeom>
        </p:spPr>
        <p:txBody>
          <a:bodyPr anchor="t" rtlCol="false" tIns="0" lIns="0" bIns="0" rIns="0">
            <a:spAutoFit/>
          </a:bodyPr>
          <a:lstStyle/>
          <a:p>
            <a:pPr algn="l">
              <a:lnSpc>
                <a:spcPts val="2519"/>
              </a:lnSpc>
              <a:spcBef>
                <a:spcPct val="0"/>
              </a:spcBef>
            </a:pPr>
            <a:r>
              <a:rPr lang="en-US" sz="1799">
                <a:solidFill>
                  <a:srgbClr val="FFFFFF"/>
                </a:solidFill>
                <a:latin typeface="Open Sans"/>
                <a:ea typeface="Open Sans"/>
                <a:cs typeface="Open Sans"/>
                <a:sym typeface="Open Sans"/>
              </a:rPr>
              <a:t>Belirlenen hedefler doğrultusunda nasıl ilerleneceğine dair gerekli yönlendirmeler ile sürecin takip edilmesinde,</a:t>
            </a:r>
          </a:p>
        </p:txBody>
      </p:sp>
      <p:sp>
        <p:nvSpPr>
          <p:cNvPr name="TextBox 24" id="24"/>
          <p:cNvSpPr txBox="true"/>
          <p:nvPr/>
        </p:nvSpPr>
        <p:spPr>
          <a:xfrm rot="0">
            <a:off x="11287138" y="5999925"/>
            <a:ext cx="5497838" cy="611505"/>
          </a:xfrm>
          <a:prstGeom prst="rect">
            <a:avLst/>
          </a:prstGeom>
        </p:spPr>
        <p:txBody>
          <a:bodyPr anchor="t" rtlCol="false" tIns="0" lIns="0" bIns="0" rIns="0">
            <a:spAutoFit/>
          </a:bodyPr>
          <a:lstStyle/>
          <a:p>
            <a:pPr algn="l">
              <a:lnSpc>
                <a:spcPts val="2519"/>
              </a:lnSpc>
              <a:spcBef>
                <a:spcPct val="0"/>
              </a:spcBef>
            </a:pPr>
            <a:r>
              <a:rPr lang="en-US" sz="1799">
                <a:solidFill>
                  <a:srgbClr val="FFFFFF"/>
                </a:solidFill>
                <a:latin typeface="Open Sans"/>
                <a:ea typeface="Open Sans"/>
                <a:cs typeface="Open Sans"/>
                <a:sym typeface="Open Sans"/>
              </a:rPr>
              <a:t>Öğrencilerin gerek duyduğunda motivasyonunun sağlanmasında aktif rol oynamaktadır.</a:t>
            </a:r>
          </a:p>
        </p:txBody>
      </p:sp>
      <p:sp>
        <p:nvSpPr>
          <p:cNvPr name="TextBox 25" id="25"/>
          <p:cNvSpPr txBox="true"/>
          <p:nvPr/>
        </p:nvSpPr>
        <p:spPr>
          <a:xfrm rot="0">
            <a:off x="11287138" y="4833100"/>
            <a:ext cx="5972162" cy="898110"/>
          </a:xfrm>
          <a:prstGeom prst="rect">
            <a:avLst/>
          </a:prstGeom>
        </p:spPr>
        <p:txBody>
          <a:bodyPr anchor="t" rtlCol="false" tIns="0" lIns="0" bIns="0" rIns="0">
            <a:spAutoFit/>
          </a:bodyPr>
          <a:lstStyle/>
          <a:p>
            <a:pPr algn="l">
              <a:lnSpc>
                <a:spcPts val="2472"/>
              </a:lnSpc>
              <a:spcBef>
                <a:spcPct val="0"/>
              </a:spcBef>
            </a:pPr>
            <a:r>
              <a:rPr lang="en-US" sz="1766">
                <a:solidFill>
                  <a:srgbClr val="FFFFFF"/>
                </a:solidFill>
                <a:latin typeface="Canva Sans"/>
                <a:ea typeface="Canva Sans"/>
                <a:cs typeface="Canva Sans"/>
                <a:sym typeface="Canva Sans"/>
              </a:rPr>
              <a:t>Yapılan denemelerin ayrıntılı analizi ile konu eksikliklerinin belirlenmesi ve öğrencinin gelişiminin takip edilmesinde,</a:t>
            </a:r>
          </a:p>
        </p:txBody>
      </p:sp>
      <p:sp>
        <p:nvSpPr>
          <p:cNvPr name="TextBox 26" id="26"/>
          <p:cNvSpPr txBox="true"/>
          <p:nvPr/>
        </p:nvSpPr>
        <p:spPr>
          <a:xfrm rot="0">
            <a:off x="11287138" y="6973450"/>
            <a:ext cx="5497838" cy="925830"/>
          </a:xfrm>
          <a:prstGeom prst="rect">
            <a:avLst/>
          </a:prstGeom>
        </p:spPr>
        <p:txBody>
          <a:bodyPr anchor="t" rtlCol="false" tIns="0" lIns="0" bIns="0" rIns="0">
            <a:spAutoFit/>
          </a:bodyPr>
          <a:lstStyle/>
          <a:p>
            <a:pPr algn="l">
              <a:lnSpc>
                <a:spcPts val="2519"/>
              </a:lnSpc>
              <a:spcBef>
                <a:spcPct val="0"/>
              </a:spcBef>
            </a:pPr>
            <a:r>
              <a:rPr lang="en-US" sz="1799">
                <a:solidFill>
                  <a:srgbClr val="FFFFFF"/>
                </a:solidFill>
                <a:latin typeface="Open Sans"/>
                <a:ea typeface="Open Sans"/>
                <a:cs typeface="Open Sans"/>
                <a:sym typeface="Open Sans"/>
              </a:rPr>
              <a:t>Tüm bu süreci okul rehber öğretmeni ile birlikte profesyonel şekilde yürüterek öğrencinin hedeflenen başarıya ulaşmasına yardımcı olur.</a:t>
            </a:r>
          </a:p>
        </p:txBody>
      </p:sp>
      <p:sp>
        <p:nvSpPr>
          <p:cNvPr name="Freeform 27" id="27"/>
          <p:cNvSpPr/>
          <p:nvPr/>
        </p:nvSpPr>
        <p:spPr>
          <a:xfrm flipH="false" flipV="false" rot="0">
            <a:off x="10388057" y="3924449"/>
            <a:ext cx="618228" cy="585771"/>
          </a:xfrm>
          <a:custGeom>
            <a:avLst/>
            <a:gdLst/>
            <a:ahLst/>
            <a:cxnLst/>
            <a:rect r="r" b="b" t="t" l="l"/>
            <a:pathLst>
              <a:path h="585771" w="618228">
                <a:moveTo>
                  <a:pt x="0" y="0"/>
                </a:moveTo>
                <a:lnTo>
                  <a:pt x="618228" y="0"/>
                </a:lnTo>
                <a:lnTo>
                  <a:pt x="618228" y="585771"/>
                </a:lnTo>
                <a:lnTo>
                  <a:pt x="0" y="5857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8" id="28"/>
          <p:cNvSpPr/>
          <p:nvPr/>
        </p:nvSpPr>
        <p:spPr>
          <a:xfrm flipH="false" flipV="false" rot="0">
            <a:off x="10388057" y="5003557"/>
            <a:ext cx="618228" cy="585771"/>
          </a:xfrm>
          <a:custGeom>
            <a:avLst/>
            <a:gdLst/>
            <a:ahLst/>
            <a:cxnLst/>
            <a:rect r="r" b="b" t="t" l="l"/>
            <a:pathLst>
              <a:path h="585771" w="618228">
                <a:moveTo>
                  <a:pt x="0" y="0"/>
                </a:moveTo>
                <a:lnTo>
                  <a:pt x="618228" y="0"/>
                </a:lnTo>
                <a:lnTo>
                  <a:pt x="618228" y="585771"/>
                </a:lnTo>
                <a:lnTo>
                  <a:pt x="0" y="5857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9" id="29"/>
          <p:cNvSpPr/>
          <p:nvPr/>
        </p:nvSpPr>
        <p:spPr>
          <a:xfrm flipH="false" flipV="false" rot="0">
            <a:off x="10388057" y="6082666"/>
            <a:ext cx="618228" cy="585771"/>
          </a:xfrm>
          <a:custGeom>
            <a:avLst/>
            <a:gdLst/>
            <a:ahLst/>
            <a:cxnLst/>
            <a:rect r="r" b="b" t="t" l="l"/>
            <a:pathLst>
              <a:path h="585771" w="618228">
                <a:moveTo>
                  <a:pt x="0" y="0"/>
                </a:moveTo>
                <a:lnTo>
                  <a:pt x="618228" y="0"/>
                </a:lnTo>
                <a:lnTo>
                  <a:pt x="618228" y="585770"/>
                </a:lnTo>
                <a:lnTo>
                  <a:pt x="0" y="5857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0" id="30"/>
          <p:cNvSpPr/>
          <p:nvPr/>
        </p:nvSpPr>
        <p:spPr>
          <a:xfrm flipH="false" flipV="false" rot="0">
            <a:off x="10388057" y="7161774"/>
            <a:ext cx="618228" cy="585771"/>
          </a:xfrm>
          <a:custGeom>
            <a:avLst/>
            <a:gdLst/>
            <a:ahLst/>
            <a:cxnLst/>
            <a:rect r="r" b="b" t="t" l="l"/>
            <a:pathLst>
              <a:path h="585771" w="618228">
                <a:moveTo>
                  <a:pt x="0" y="0"/>
                </a:moveTo>
                <a:lnTo>
                  <a:pt x="618228" y="0"/>
                </a:lnTo>
                <a:lnTo>
                  <a:pt x="618228" y="585771"/>
                </a:lnTo>
                <a:lnTo>
                  <a:pt x="0" y="5857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685547" y="658823"/>
            <a:ext cx="16916906" cy="8969354"/>
            <a:chOff x="0" y="0"/>
            <a:chExt cx="4455482" cy="2362299"/>
          </a:xfrm>
        </p:grpSpPr>
        <p:sp>
          <p:nvSpPr>
            <p:cNvPr name="Freeform 4" id="4"/>
            <p:cNvSpPr/>
            <p:nvPr/>
          </p:nvSpPr>
          <p:spPr>
            <a:xfrm flipH="false" flipV="false" rot="0">
              <a:off x="0" y="0"/>
              <a:ext cx="4455482" cy="2362299"/>
            </a:xfrm>
            <a:custGeom>
              <a:avLst/>
              <a:gdLst/>
              <a:ahLst/>
              <a:cxnLst/>
              <a:rect r="r" b="b" t="t" l="l"/>
              <a:pathLst>
                <a:path h="2362299" w="4455482">
                  <a:moveTo>
                    <a:pt x="0" y="0"/>
                  </a:moveTo>
                  <a:lnTo>
                    <a:pt x="4455482" y="0"/>
                  </a:lnTo>
                  <a:lnTo>
                    <a:pt x="4455482" y="2362299"/>
                  </a:lnTo>
                  <a:lnTo>
                    <a:pt x="0" y="2362299"/>
                  </a:lnTo>
                  <a:close/>
                </a:path>
              </a:pathLst>
            </a:custGeom>
            <a:solidFill>
              <a:srgbClr val="000000">
                <a:alpha val="0"/>
              </a:srgbClr>
            </a:solidFill>
            <a:ln w="95250" cap="sq">
              <a:solidFill>
                <a:srgbClr val="FFFFFF"/>
              </a:solidFill>
              <a:prstDash val="solid"/>
              <a:miter/>
            </a:ln>
          </p:spPr>
        </p:sp>
        <p:sp>
          <p:nvSpPr>
            <p:cNvPr name="TextBox 5" id="5"/>
            <p:cNvSpPr txBox="true"/>
            <p:nvPr/>
          </p:nvSpPr>
          <p:spPr>
            <a:xfrm>
              <a:off x="0" y="-38100"/>
              <a:ext cx="4455482" cy="2400399"/>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200725" y="1255139"/>
            <a:ext cx="1431500" cy="489151"/>
          </a:xfrm>
          <a:custGeom>
            <a:avLst/>
            <a:gdLst/>
            <a:ahLst/>
            <a:cxnLst/>
            <a:rect r="r" b="b" t="t" l="l"/>
            <a:pathLst>
              <a:path h="489151" w="1431500">
                <a:moveTo>
                  <a:pt x="0" y="0"/>
                </a:moveTo>
                <a:lnTo>
                  <a:pt x="1431499" y="0"/>
                </a:lnTo>
                <a:lnTo>
                  <a:pt x="1431499" y="489152"/>
                </a:lnTo>
                <a:lnTo>
                  <a:pt x="0" y="489152"/>
                </a:lnTo>
                <a:lnTo>
                  <a:pt x="0" y="0"/>
                </a:lnTo>
                <a:close/>
              </a:path>
            </a:pathLst>
          </a:custGeom>
          <a:blipFill>
            <a:blip r:embed="rId3">
              <a:alphaModFix amt="75000"/>
            </a:blip>
            <a:stretch>
              <a:fillRect l="-36507" t="0" r="-36507" b="0"/>
            </a:stretch>
          </a:blipFill>
        </p:spPr>
      </p:sp>
      <p:sp>
        <p:nvSpPr>
          <p:cNvPr name="Freeform 7" id="7"/>
          <p:cNvSpPr/>
          <p:nvPr/>
        </p:nvSpPr>
        <p:spPr>
          <a:xfrm flipH="false" flipV="false" rot="-5400000">
            <a:off x="1758092" y="516754"/>
            <a:ext cx="1636512" cy="489151"/>
          </a:xfrm>
          <a:custGeom>
            <a:avLst/>
            <a:gdLst/>
            <a:ahLst/>
            <a:cxnLst/>
            <a:rect r="r" b="b" t="t" l="l"/>
            <a:pathLst>
              <a:path h="489151" w="1636512">
                <a:moveTo>
                  <a:pt x="0" y="0"/>
                </a:moveTo>
                <a:lnTo>
                  <a:pt x="1636512" y="0"/>
                </a:lnTo>
                <a:lnTo>
                  <a:pt x="1636512" y="489151"/>
                </a:lnTo>
                <a:lnTo>
                  <a:pt x="0" y="489151"/>
                </a:lnTo>
                <a:lnTo>
                  <a:pt x="0" y="0"/>
                </a:lnTo>
                <a:close/>
              </a:path>
            </a:pathLst>
          </a:custGeom>
          <a:blipFill>
            <a:blip r:embed="rId3">
              <a:alphaModFix amt="35000"/>
            </a:blip>
            <a:stretch>
              <a:fillRect l="-19406" t="0" r="-31934" b="0"/>
            </a:stretch>
          </a:blipFill>
        </p:spPr>
      </p:sp>
      <p:sp>
        <p:nvSpPr>
          <p:cNvPr name="Freeform 8" id="8"/>
          <p:cNvSpPr/>
          <p:nvPr/>
        </p:nvSpPr>
        <p:spPr>
          <a:xfrm flipH="true" flipV="false" rot="-5400000">
            <a:off x="455019" y="516754"/>
            <a:ext cx="1636512" cy="489151"/>
          </a:xfrm>
          <a:custGeom>
            <a:avLst/>
            <a:gdLst/>
            <a:ahLst/>
            <a:cxnLst/>
            <a:rect r="r" b="b" t="t" l="l"/>
            <a:pathLst>
              <a:path h="489151" w="1636512">
                <a:moveTo>
                  <a:pt x="1636513" y="0"/>
                </a:moveTo>
                <a:lnTo>
                  <a:pt x="0" y="0"/>
                </a:lnTo>
                <a:lnTo>
                  <a:pt x="0" y="489151"/>
                </a:lnTo>
                <a:lnTo>
                  <a:pt x="1636513" y="489151"/>
                </a:lnTo>
                <a:lnTo>
                  <a:pt x="1636513" y="0"/>
                </a:lnTo>
                <a:close/>
              </a:path>
            </a:pathLst>
          </a:custGeom>
          <a:blipFill>
            <a:blip r:embed="rId3">
              <a:alphaModFix amt="35000"/>
            </a:blip>
            <a:stretch>
              <a:fillRect l="-31934" t="0" r="-19406" b="0"/>
            </a:stretch>
          </a:blipFill>
        </p:spPr>
      </p:sp>
      <p:grpSp>
        <p:nvGrpSpPr>
          <p:cNvPr name="Group 9" id="9"/>
          <p:cNvGrpSpPr/>
          <p:nvPr/>
        </p:nvGrpSpPr>
        <p:grpSpPr>
          <a:xfrm rot="0">
            <a:off x="1200725" y="0"/>
            <a:ext cx="1431500" cy="1579586"/>
            <a:chOff x="0" y="0"/>
            <a:chExt cx="736600" cy="812800"/>
          </a:xfrm>
        </p:grpSpPr>
        <p:sp>
          <p:nvSpPr>
            <p:cNvPr name="Freeform 10" id="10"/>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FFFFFF"/>
            </a:solidFill>
          </p:spPr>
        </p:sp>
        <p:sp>
          <p:nvSpPr>
            <p:cNvPr name="TextBox 11" id="11"/>
            <p:cNvSpPr txBox="true"/>
            <p:nvPr/>
          </p:nvSpPr>
          <p:spPr>
            <a:xfrm>
              <a:off x="0" y="-38100"/>
              <a:ext cx="736600" cy="7239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674585" y="2191295"/>
            <a:ext cx="8548693" cy="6392472"/>
          </a:xfrm>
          <a:custGeom>
            <a:avLst/>
            <a:gdLst/>
            <a:ahLst/>
            <a:cxnLst/>
            <a:rect r="r" b="b" t="t" l="l"/>
            <a:pathLst>
              <a:path h="6392472" w="8548693">
                <a:moveTo>
                  <a:pt x="0" y="0"/>
                </a:moveTo>
                <a:lnTo>
                  <a:pt x="8548693" y="0"/>
                </a:lnTo>
                <a:lnTo>
                  <a:pt x="8548693" y="6392472"/>
                </a:lnTo>
                <a:lnTo>
                  <a:pt x="0" y="6392472"/>
                </a:lnTo>
                <a:lnTo>
                  <a:pt x="0" y="0"/>
                </a:lnTo>
                <a:close/>
              </a:path>
            </a:pathLst>
          </a:custGeom>
          <a:blipFill>
            <a:blip r:embed="rId4"/>
            <a:stretch>
              <a:fillRect l="-214" t="0" r="-214" b="-2574"/>
            </a:stretch>
          </a:blipFill>
        </p:spPr>
      </p:sp>
      <p:grpSp>
        <p:nvGrpSpPr>
          <p:cNvPr name="Group 13" id="13"/>
          <p:cNvGrpSpPr/>
          <p:nvPr/>
        </p:nvGrpSpPr>
        <p:grpSpPr>
          <a:xfrm rot="0">
            <a:off x="1916475" y="2383179"/>
            <a:ext cx="8130075" cy="4283055"/>
            <a:chOff x="0" y="0"/>
            <a:chExt cx="10840101" cy="5710740"/>
          </a:xfrm>
        </p:grpSpPr>
        <p:pic>
          <p:nvPicPr>
            <p:cNvPr name="Picture 14" id="14"/>
            <p:cNvPicPr>
              <a:picLocks noChangeAspect="true"/>
            </p:cNvPicPr>
            <p:nvPr/>
          </p:nvPicPr>
          <p:blipFill>
            <a:blip r:embed="rId5"/>
            <a:srcRect l="2545" t="0" r="2545" b="0"/>
            <a:stretch>
              <a:fillRect/>
            </a:stretch>
          </p:blipFill>
          <p:spPr>
            <a:xfrm flipH="false" flipV="false">
              <a:off x="0" y="0"/>
              <a:ext cx="10840101" cy="5710740"/>
            </a:xfrm>
            <a:prstGeom prst="rect">
              <a:avLst/>
            </a:prstGeom>
          </p:spPr>
        </p:pic>
      </p:grpSp>
      <p:sp>
        <p:nvSpPr>
          <p:cNvPr name="Freeform 15" id="15"/>
          <p:cNvSpPr/>
          <p:nvPr/>
        </p:nvSpPr>
        <p:spPr>
          <a:xfrm flipH="false" flipV="false" rot="0">
            <a:off x="10913389" y="3556863"/>
            <a:ext cx="390104" cy="390104"/>
          </a:xfrm>
          <a:custGeom>
            <a:avLst/>
            <a:gdLst/>
            <a:ahLst/>
            <a:cxnLst/>
            <a:rect r="r" b="b" t="t" l="l"/>
            <a:pathLst>
              <a:path h="390104" w="390104">
                <a:moveTo>
                  <a:pt x="0" y="0"/>
                </a:moveTo>
                <a:lnTo>
                  <a:pt x="390104" y="0"/>
                </a:lnTo>
                <a:lnTo>
                  <a:pt x="390104" y="390104"/>
                </a:lnTo>
                <a:lnTo>
                  <a:pt x="0" y="3901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0913389" y="4460794"/>
            <a:ext cx="390104" cy="390104"/>
          </a:xfrm>
          <a:custGeom>
            <a:avLst/>
            <a:gdLst/>
            <a:ahLst/>
            <a:cxnLst/>
            <a:rect r="r" b="b" t="t" l="l"/>
            <a:pathLst>
              <a:path h="390104" w="390104">
                <a:moveTo>
                  <a:pt x="0" y="0"/>
                </a:moveTo>
                <a:lnTo>
                  <a:pt x="390104" y="0"/>
                </a:lnTo>
                <a:lnTo>
                  <a:pt x="390104" y="390103"/>
                </a:lnTo>
                <a:lnTo>
                  <a:pt x="0" y="39010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10913389" y="5360543"/>
            <a:ext cx="390104" cy="390104"/>
          </a:xfrm>
          <a:custGeom>
            <a:avLst/>
            <a:gdLst/>
            <a:ahLst/>
            <a:cxnLst/>
            <a:rect r="r" b="b" t="t" l="l"/>
            <a:pathLst>
              <a:path h="390104" w="390104">
                <a:moveTo>
                  <a:pt x="0" y="0"/>
                </a:moveTo>
                <a:lnTo>
                  <a:pt x="390104" y="0"/>
                </a:lnTo>
                <a:lnTo>
                  <a:pt x="390104" y="390103"/>
                </a:lnTo>
                <a:lnTo>
                  <a:pt x="0" y="390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0913389" y="6260292"/>
            <a:ext cx="390104" cy="390104"/>
          </a:xfrm>
          <a:custGeom>
            <a:avLst/>
            <a:gdLst/>
            <a:ahLst/>
            <a:cxnLst/>
            <a:rect r="r" b="b" t="t" l="l"/>
            <a:pathLst>
              <a:path h="390104" w="390104">
                <a:moveTo>
                  <a:pt x="0" y="0"/>
                </a:moveTo>
                <a:lnTo>
                  <a:pt x="390104" y="0"/>
                </a:lnTo>
                <a:lnTo>
                  <a:pt x="390104" y="390104"/>
                </a:lnTo>
                <a:lnTo>
                  <a:pt x="0" y="39010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0">
            <a:off x="0" y="8099293"/>
            <a:ext cx="3165647" cy="968947"/>
          </a:xfrm>
          <a:custGeom>
            <a:avLst/>
            <a:gdLst/>
            <a:ahLst/>
            <a:cxnLst/>
            <a:rect r="r" b="b" t="t" l="l"/>
            <a:pathLst>
              <a:path h="968947" w="3165647">
                <a:moveTo>
                  <a:pt x="0" y="0"/>
                </a:moveTo>
                <a:lnTo>
                  <a:pt x="3165647" y="0"/>
                </a:lnTo>
                <a:lnTo>
                  <a:pt x="3165647" y="968947"/>
                </a:lnTo>
                <a:lnTo>
                  <a:pt x="0" y="96894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0">
            <a:off x="1285821" y="69071"/>
            <a:ext cx="1215355" cy="1186069"/>
          </a:xfrm>
          <a:custGeom>
            <a:avLst/>
            <a:gdLst/>
            <a:ahLst/>
            <a:cxnLst/>
            <a:rect r="r" b="b" t="t" l="l"/>
            <a:pathLst>
              <a:path h="1186069" w="1215355">
                <a:moveTo>
                  <a:pt x="0" y="0"/>
                </a:moveTo>
                <a:lnTo>
                  <a:pt x="1215354" y="0"/>
                </a:lnTo>
                <a:lnTo>
                  <a:pt x="1215354" y="1186068"/>
                </a:lnTo>
                <a:lnTo>
                  <a:pt x="0" y="1186068"/>
                </a:lnTo>
                <a:lnTo>
                  <a:pt x="0" y="0"/>
                </a:lnTo>
                <a:close/>
              </a:path>
            </a:pathLst>
          </a:custGeom>
          <a:blipFill>
            <a:blip r:embed="rId16"/>
            <a:stretch>
              <a:fillRect l="-25301" t="-22839" r="-838554" b="-253086"/>
            </a:stretch>
          </a:blipFill>
        </p:spPr>
      </p:sp>
      <p:sp>
        <p:nvSpPr>
          <p:cNvPr name="Freeform 21" id="21"/>
          <p:cNvSpPr/>
          <p:nvPr/>
        </p:nvSpPr>
        <p:spPr>
          <a:xfrm flipH="true" flipV="false" rot="0">
            <a:off x="15122353" y="8099293"/>
            <a:ext cx="3165647" cy="968947"/>
          </a:xfrm>
          <a:custGeom>
            <a:avLst/>
            <a:gdLst/>
            <a:ahLst/>
            <a:cxnLst/>
            <a:rect r="r" b="b" t="t" l="l"/>
            <a:pathLst>
              <a:path h="968947" w="3165647">
                <a:moveTo>
                  <a:pt x="3165647" y="0"/>
                </a:moveTo>
                <a:lnTo>
                  <a:pt x="0" y="0"/>
                </a:lnTo>
                <a:lnTo>
                  <a:pt x="0" y="968947"/>
                </a:lnTo>
                <a:lnTo>
                  <a:pt x="3165647" y="968947"/>
                </a:lnTo>
                <a:lnTo>
                  <a:pt x="3165647"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2" id="22"/>
          <p:cNvSpPr txBox="true"/>
          <p:nvPr/>
        </p:nvSpPr>
        <p:spPr>
          <a:xfrm rot="0">
            <a:off x="10674327" y="2172245"/>
            <a:ext cx="6584973" cy="833409"/>
          </a:xfrm>
          <a:prstGeom prst="rect">
            <a:avLst/>
          </a:prstGeom>
        </p:spPr>
        <p:txBody>
          <a:bodyPr anchor="t" rtlCol="false" tIns="0" lIns="0" bIns="0" rIns="0">
            <a:spAutoFit/>
          </a:bodyPr>
          <a:lstStyle/>
          <a:p>
            <a:pPr algn="l">
              <a:lnSpc>
                <a:spcPts val="6744"/>
              </a:lnSpc>
            </a:pPr>
            <a:r>
              <a:rPr lang="en-US" sz="5395">
                <a:solidFill>
                  <a:srgbClr val="FFFFFF"/>
                </a:solidFill>
                <a:latin typeface="Finger Paint"/>
                <a:ea typeface="Finger Paint"/>
                <a:cs typeface="Finger Paint"/>
                <a:sym typeface="Finger Paint"/>
              </a:rPr>
              <a:t>Tekyıldız Okulları </a:t>
            </a:r>
          </a:p>
        </p:txBody>
      </p:sp>
      <p:sp>
        <p:nvSpPr>
          <p:cNvPr name="TextBox 23" id="23"/>
          <p:cNvSpPr txBox="true"/>
          <p:nvPr/>
        </p:nvSpPr>
        <p:spPr>
          <a:xfrm rot="0">
            <a:off x="11620825" y="5368852"/>
            <a:ext cx="3879216" cy="367530"/>
          </a:xfrm>
          <a:prstGeom prst="rect">
            <a:avLst/>
          </a:prstGeom>
        </p:spPr>
        <p:txBody>
          <a:bodyPr anchor="t" rtlCol="false" tIns="0" lIns="0" bIns="0" rIns="0">
            <a:spAutoFit/>
          </a:bodyPr>
          <a:lstStyle/>
          <a:p>
            <a:pPr algn="l">
              <a:lnSpc>
                <a:spcPts val="3052"/>
              </a:lnSpc>
              <a:spcBef>
                <a:spcPct val="0"/>
              </a:spcBef>
            </a:pPr>
            <a:r>
              <a:rPr lang="en-US" sz="2180">
                <a:solidFill>
                  <a:srgbClr val="FFFFFF"/>
                </a:solidFill>
                <a:latin typeface="Open Sans"/>
                <a:ea typeface="Open Sans"/>
                <a:cs typeface="Open Sans"/>
                <a:sym typeface="Open Sans"/>
              </a:rPr>
              <a:t>kayit@tekyildizokullari.com</a:t>
            </a:r>
          </a:p>
        </p:txBody>
      </p:sp>
      <p:sp>
        <p:nvSpPr>
          <p:cNvPr name="TextBox 24" id="24"/>
          <p:cNvSpPr txBox="true"/>
          <p:nvPr/>
        </p:nvSpPr>
        <p:spPr>
          <a:xfrm rot="0">
            <a:off x="11620825" y="6078612"/>
            <a:ext cx="5261399" cy="1137143"/>
          </a:xfrm>
          <a:prstGeom prst="rect">
            <a:avLst/>
          </a:prstGeom>
        </p:spPr>
        <p:txBody>
          <a:bodyPr anchor="t" rtlCol="false" tIns="0" lIns="0" bIns="0" rIns="0">
            <a:spAutoFit/>
          </a:bodyPr>
          <a:lstStyle/>
          <a:p>
            <a:pPr algn="l">
              <a:lnSpc>
                <a:spcPts val="3052"/>
              </a:lnSpc>
              <a:spcBef>
                <a:spcPct val="0"/>
              </a:spcBef>
            </a:pPr>
            <a:r>
              <a:rPr lang="en-US" sz="2180">
                <a:solidFill>
                  <a:srgbClr val="FFFFFF"/>
                </a:solidFill>
                <a:latin typeface="Open Sans"/>
                <a:ea typeface="Open Sans"/>
                <a:cs typeface="Open Sans"/>
                <a:sym typeface="Open Sans"/>
              </a:rPr>
              <a:t>Mustafa Kemal, İbrahim Karaoğlanoğlu Cad. no:142/a , 31200 İskenderun / HATAY</a:t>
            </a:r>
          </a:p>
        </p:txBody>
      </p:sp>
      <p:sp>
        <p:nvSpPr>
          <p:cNvPr name="TextBox 25" id="25"/>
          <p:cNvSpPr txBox="true"/>
          <p:nvPr/>
        </p:nvSpPr>
        <p:spPr>
          <a:xfrm rot="0">
            <a:off x="11620825" y="4500467"/>
            <a:ext cx="4767053" cy="367530"/>
          </a:xfrm>
          <a:prstGeom prst="rect">
            <a:avLst/>
          </a:prstGeom>
        </p:spPr>
        <p:txBody>
          <a:bodyPr anchor="t" rtlCol="false" tIns="0" lIns="0" bIns="0" rIns="0">
            <a:spAutoFit/>
          </a:bodyPr>
          <a:lstStyle/>
          <a:p>
            <a:pPr algn="l">
              <a:lnSpc>
                <a:spcPts val="3052"/>
              </a:lnSpc>
              <a:spcBef>
                <a:spcPct val="0"/>
              </a:spcBef>
            </a:pPr>
            <a:r>
              <a:rPr lang="en-US" sz="2180">
                <a:solidFill>
                  <a:srgbClr val="FFFFFF"/>
                </a:solidFill>
                <a:latin typeface="Open Sans"/>
                <a:ea typeface="Open Sans"/>
                <a:cs typeface="Open Sans"/>
                <a:sym typeface="Open Sans"/>
              </a:rPr>
              <a:t>https://www.tekyildizokullari.com/</a:t>
            </a:r>
          </a:p>
        </p:txBody>
      </p:sp>
      <p:sp>
        <p:nvSpPr>
          <p:cNvPr name="TextBox 26" id="26"/>
          <p:cNvSpPr txBox="true"/>
          <p:nvPr/>
        </p:nvSpPr>
        <p:spPr>
          <a:xfrm rot="0">
            <a:off x="11583287" y="3518763"/>
            <a:ext cx="4767053" cy="367530"/>
          </a:xfrm>
          <a:prstGeom prst="rect">
            <a:avLst/>
          </a:prstGeom>
        </p:spPr>
        <p:txBody>
          <a:bodyPr anchor="t" rtlCol="false" tIns="0" lIns="0" bIns="0" rIns="0">
            <a:spAutoFit/>
          </a:bodyPr>
          <a:lstStyle/>
          <a:p>
            <a:pPr algn="l">
              <a:lnSpc>
                <a:spcPts val="3052"/>
              </a:lnSpc>
              <a:spcBef>
                <a:spcPct val="0"/>
              </a:spcBef>
            </a:pPr>
            <a:r>
              <a:rPr lang="en-US" sz="2180">
                <a:solidFill>
                  <a:srgbClr val="FFFFFF"/>
                </a:solidFill>
                <a:latin typeface="Open Sans"/>
                <a:ea typeface="Open Sans"/>
                <a:cs typeface="Open Sans"/>
                <a:sym typeface="Open Sans"/>
              </a:rPr>
              <a:t>0 (326) 618 48 44 - 0 (539) 599 65 96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DAGQ3tmTyz0</dc:identifier>
  <dcterms:modified xsi:type="dcterms:W3CDTF">2011-08-01T06:04:30Z</dcterms:modified>
  <cp:revision>1</cp:revision>
  <dc:title>MENTÖR ÖĞRETMENLİK SİSTEMİ</dc:title>
</cp:coreProperties>
</file>